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changesInfos/changesInfo1.xml" ContentType="application/vnd.ms-powerpoint.changes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37"/>
  </p:notesMasterIdLst>
  <p:handoutMasterIdLst>
    <p:handoutMasterId r:id="rId38"/>
  </p:handoutMasterIdLst>
  <p:sldIdLst>
    <p:sldId id="291" r:id="rId5"/>
    <p:sldId id="388" r:id="rId6"/>
    <p:sldId id="293" r:id="rId7"/>
    <p:sldId id="264" r:id="rId8"/>
    <p:sldId id="389" r:id="rId9"/>
    <p:sldId id="380" r:id="rId10"/>
    <p:sldId id="391" r:id="rId11"/>
    <p:sldId id="392" r:id="rId12"/>
    <p:sldId id="393" r:id="rId13"/>
    <p:sldId id="394" r:id="rId14"/>
    <p:sldId id="396" r:id="rId15"/>
    <p:sldId id="395" r:id="rId16"/>
    <p:sldId id="275" r:id="rId17"/>
    <p:sldId id="400" r:id="rId18"/>
    <p:sldId id="406" r:id="rId19"/>
    <p:sldId id="397" r:id="rId20"/>
    <p:sldId id="402" r:id="rId21"/>
    <p:sldId id="403" r:id="rId22"/>
    <p:sldId id="404" r:id="rId23"/>
    <p:sldId id="405" r:id="rId24"/>
    <p:sldId id="278" r:id="rId25"/>
    <p:sldId id="280" r:id="rId26"/>
    <p:sldId id="390" r:id="rId27"/>
    <p:sldId id="408" r:id="rId28"/>
    <p:sldId id="282" r:id="rId29"/>
    <p:sldId id="407" r:id="rId30"/>
    <p:sldId id="288" r:id="rId31"/>
    <p:sldId id="409" r:id="rId32"/>
    <p:sldId id="398" r:id="rId33"/>
    <p:sldId id="399" r:id="rId34"/>
    <p:sldId id="411" r:id="rId35"/>
    <p:sldId id="290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ASHP101" id="{217585B8-BBD7-4FA5-9FC9-3867A6BE2D4B}">
          <p14:sldIdLst>
            <p14:sldId id="291"/>
            <p14:sldId id="388"/>
            <p14:sldId id="293"/>
            <p14:sldId id="264"/>
            <p14:sldId id="389"/>
            <p14:sldId id="380"/>
            <p14:sldId id="391"/>
            <p14:sldId id="392"/>
            <p14:sldId id="393"/>
          </p14:sldIdLst>
        </p14:section>
        <p14:section name="Student Membership" id="{08B383EA-F8B9-4E3E-B00A-35BCB7D3439E}">
          <p14:sldIdLst>
            <p14:sldId id="394"/>
            <p14:sldId id="396"/>
            <p14:sldId id="395"/>
            <p14:sldId id="275"/>
            <p14:sldId id="400"/>
            <p14:sldId id="406"/>
            <p14:sldId id="397"/>
            <p14:sldId id="402"/>
            <p14:sldId id="403"/>
            <p14:sldId id="404"/>
            <p14:sldId id="405"/>
            <p14:sldId id="278"/>
            <p14:sldId id="280"/>
            <p14:sldId id="390"/>
            <p14:sldId id="408"/>
            <p14:sldId id="282"/>
            <p14:sldId id="407"/>
            <p14:sldId id="288"/>
            <p14:sldId id="409"/>
            <p14:sldId id="398"/>
            <p14:sldId id="399"/>
            <p14:sldId id="411"/>
            <p14:sldId id="290"/>
          </p14:sldIdLst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CB4E7A2-008B-815F-DE40-EEA17CF89388}" name="Deanna Tran" initials="DT" userId="S::DTran@ashp.org::03a6db4b-e28b-4e1f-9ca9-a8020c9e1aee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012" autoAdjust="0"/>
    <p:restoredTop sz="59311" autoAdjust="0"/>
  </p:normalViewPr>
  <p:slideViewPr>
    <p:cSldViewPr snapToGrid="0">
      <p:cViewPr varScale="1">
        <p:scale>
          <a:sx n="90" d="100"/>
          <a:sy n="90" d="100"/>
        </p:scale>
        <p:origin x="507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1" d="100"/>
          <a:sy n="81" d="100"/>
        </p:scale>
        <p:origin x="3042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presProps" Target="presProps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tableStyles" Target="tableStyle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microsoft.com/office/2018/10/relationships/authors" Target="author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microsoft.com/office/2016/11/relationships/changesInfo" Target="changesInfos/changesInfo1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handoutMaster" Target="handoutMasters/handout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Deanna Tran" userId="03a6db4b-e28b-4e1f-9ca9-a8020c9e1aee" providerId="ADAL" clId="{5A8BFC8D-573E-4822-A38F-8F3DEC8B7195}"/>
    <pc:docChg chg="undo custSel delSld modSld modSection">
      <pc:chgData name="Deanna Tran" userId="03a6db4b-e28b-4e1f-9ca9-a8020c9e1aee" providerId="ADAL" clId="{5A8BFC8D-573E-4822-A38F-8F3DEC8B7195}" dt="2026-08-06T20:22:30.340" v="630" actId="2696"/>
      <pc:docMkLst>
        <pc:docMk/>
      </pc:docMkLst>
      <pc:sldChg chg="modNotesTx">
        <pc:chgData name="Deanna Tran" userId="03a6db4b-e28b-4e1f-9ca9-a8020c9e1aee" providerId="ADAL" clId="{5A8BFC8D-573E-4822-A38F-8F3DEC8B7195}" dt="2026-08-06T20:21:26.110" v="515" actId="20577"/>
        <pc:sldMkLst>
          <pc:docMk/>
          <pc:sldMk cId="2570818628" sldId="275"/>
        </pc:sldMkLst>
      </pc:sldChg>
      <pc:sldChg chg="modNotesTx">
        <pc:chgData name="Deanna Tran" userId="03a6db4b-e28b-4e1f-9ca9-a8020c9e1aee" providerId="ADAL" clId="{5A8BFC8D-573E-4822-A38F-8F3DEC8B7195}" dt="2026-08-06T20:22:00.257" v="620" actId="20577"/>
        <pc:sldMkLst>
          <pc:docMk/>
          <pc:sldMk cId="695897352" sldId="278"/>
        </pc:sldMkLst>
      </pc:sldChg>
      <pc:sldChg chg="modNotesTx">
        <pc:chgData name="Deanna Tran" userId="03a6db4b-e28b-4e1f-9ca9-a8020c9e1aee" providerId="ADAL" clId="{5A8BFC8D-573E-4822-A38F-8F3DEC8B7195}" dt="2026-08-06T20:22:02.893" v="621" actId="20577"/>
        <pc:sldMkLst>
          <pc:docMk/>
          <pc:sldMk cId="1830025646" sldId="280"/>
        </pc:sldMkLst>
      </pc:sldChg>
      <pc:sldChg chg="del">
        <pc:chgData name="Deanna Tran" userId="03a6db4b-e28b-4e1f-9ca9-a8020c9e1aee" providerId="ADAL" clId="{5A8BFC8D-573E-4822-A38F-8F3DEC8B7195}" dt="2026-08-06T20:22:30.340" v="630" actId="2696"/>
        <pc:sldMkLst>
          <pc:docMk/>
          <pc:sldMk cId="2247860436" sldId="287"/>
        </pc:sldMkLst>
      </pc:sldChg>
      <pc:sldChg chg="modNotesTx">
        <pc:chgData name="Deanna Tran" userId="03a6db4b-e28b-4e1f-9ca9-a8020c9e1aee" providerId="ADAL" clId="{5A8BFC8D-573E-4822-A38F-8F3DEC8B7195}" dt="2026-08-06T20:22:11.841" v="623" actId="20577"/>
        <pc:sldMkLst>
          <pc:docMk/>
          <pc:sldMk cId="864401735" sldId="288"/>
        </pc:sldMkLst>
      </pc:sldChg>
      <pc:sldChg chg="modNotesTx">
        <pc:chgData name="Deanna Tran" userId="03a6db4b-e28b-4e1f-9ca9-a8020c9e1aee" providerId="ADAL" clId="{5A8BFC8D-573E-4822-A38F-8F3DEC8B7195}" dt="2026-08-06T20:19:01.442" v="9" actId="20577"/>
        <pc:sldMkLst>
          <pc:docMk/>
          <pc:sldMk cId="3412924983" sldId="293"/>
        </pc:sldMkLst>
      </pc:sldChg>
      <pc:sldChg chg="del">
        <pc:chgData name="Deanna Tran" userId="03a6db4b-e28b-4e1f-9ca9-a8020c9e1aee" providerId="ADAL" clId="{5A8BFC8D-573E-4822-A38F-8F3DEC8B7195}" dt="2026-08-06T20:22:28.584" v="629" actId="2696"/>
        <pc:sldMkLst>
          <pc:docMk/>
          <pc:sldMk cId="3524268020" sldId="377"/>
        </pc:sldMkLst>
      </pc:sldChg>
      <pc:sldChg chg="modNotesTx">
        <pc:chgData name="Deanna Tran" userId="03a6db4b-e28b-4e1f-9ca9-a8020c9e1aee" providerId="ADAL" clId="{5A8BFC8D-573E-4822-A38F-8F3DEC8B7195}" dt="2026-08-06T20:19:38.198" v="99" actId="20577"/>
        <pc:sldMkLst>
          <pc:docMk/>
          <pc:sldMk cId="2856658452" sldId="380"/>
        </pc:sldMkLst>
      </pc:sldChg>
      <pc:sldChg chg="modNotesTx">
        <pc:chgData name="Deanna Tran" userId="03a6db4b-e28b-4e1f-9ca9-a8020c9e1aee" providerId="ADAL" clId="{5A8BFC8D-573E-4822-A38F-8F3DEC8B7195}" dt="2026-08-06T20:18:43.054" v="0" actId="20577"/>
        <pc:sldMkLst>
          <pc:docMk/>
          <pc:sldMk cId="1297222602" sldId="388"/>
        </pc:sldMkLst>
      </pc:sldChg>
      <pc:sldChg chg="modNotesTx">
        <pc:chgData name="Deanna Tran" userId="03a6db4b-e28b-4e1f-9ca9-a8020c9e1aee" providerId="ADAL" clId="{5A8BFC8D-573E-4822-A38F-8F3DEC8B7195}" dt="2026-08-06T20:19:46.155" v="100" actId="33524"/>
        <pc:sldMkLst>
          <pc:docMk/>
          <pc:sldMk cId="2425086069" sldId="391"/>
        </pc:sldMkLst>
      </pc:sldChg>
      <pc:sldChg chg="modNotesTx">
        <pc:chgData name="Deanna Tran" userId="03a6db4b-e28b-4e1f-9ca9-a8020c9e1aee" providerId="ADAL" clId="{5A8BFC8D-573E-4822-A38F-8F3DEC8B7195}" dt="2026-08-06T20:20:27.358" v="173" actId="20577"/>
        <pc:sldMkLst>
          <pc:docMk/>
          <pc:sldMk cId="1081011377" sldId="393"/>
        </pc:sldMkLst>
      </pc:sldChg>
      <pc:sldChg chg="modNotesTx">
        <pc:chgData name="Deanna Tran" userId="03a6db4b-e28b-4e1f-9ca9-a8020c9e1aee" providerId="ADAL" clId="{5A8BFC8D-573E-4822-A38F-8F3DEC8B7195}" dt="2026-08-06T20:20:30.634" v="174" actId="20577"/>
        <pc:sldMkLst>
          <pc:docMk/>
          <pc:sldMk cId="2033742151" sldId="394"/>
        </pc:sldMkLst>
      </pc:sldChg>
      <pc:sldChg chg="modNotesTx">
        <pc:chgData name="Deanna Tran" userId="03a6db4b-e28b-4e1f-9ca9-a8020c9e1aee" providerId="ADAL" clId="{5A8BFC8D-573E-4822-A38F-8F3DEC8B7195}" dt="2026-08-06T20:20:35.615" v="176" actId="20577"/>
        <pc:sldMkLst>
          <pc:docMk/>
          <pc:sldMk cId="3501739115" sldId="395"/>
        </pc:sldMkLst>
      </pc:sldChg>
      <pc:sldChg chg="modNotesTx">
        <pc:chgData name="Deanna Tran" userId="03a6db4b-e28b-4e1f-9ca9-a8020c9e1aee" providerId="ADAL" clId="{5A8BFC8D-573E-4822-A38F-8F3DEC8B7195}" dt="2026-08-06T20:20:33.182" v="175" actId="20577"/>
        <pc:sldMkLst>
          <pc:docMk/>
          <pc:sldMk cId="3342922238" sldId="396"/>
        </pc:sldMkLst>
      </pc:sldChg>
      <pc:sldChg chg="modNotesTx">
        <pc:chgData name="Deanna Tran" userId="03a6db4b-e28b-4e1f-9ca9-a8020c9e1aee" providerId="ADAL" clId="{5A8BFC8D-573E-4822-A38F-8F3DEC8B7195}" dt="2026-08-06T20:21:51.702" v="617" actId="20577"/>
        <pc:sldMkLst>
          <pc:docMk/>
          <pc:sldMk cId="286508925" sldId="397"/>
        </pc:sldMkLst>
      </pc:sldChg>
      <pc:sldChg chg="modNotesTx">
        <pc:chgData name="Deanna Tran" userId="03a6db4b-e28b-4e1f-9ca9-a8020c9e1aee" providerId="ADAL" clId="{5A8BFC8D-573E-4822-A38F-8F3DEC8B7195}" dt="2026-08-06T20:22:15.066" v="624" actId="20577"/>
        <pc:sldMkLst>
          <pc:docMk/>
          <pc:sldMk cId="3832786506" sldId="398"/>
        </pc:sldMkLst>
      </pc:sldChg>
      <pc:sldChg chg="modNotesTx">
        <pc:chgData name="Deanna Tran" userId="03a6db4b-e28b-4e1f-9ca9-a8020c9e1aee" providerId="ADAL" clId="{5A8BFC8D-573E-4822-A38F-8F3DEC8B7195}" dt="2026-08-06T20:22:18.045" v="625" actId="20577"/>
        <pc:sldMkLst>
          <pc:docMk/>
          <pc:sldMk cId="344170539" sldId="399"/>
        </pc:sldMkLst>
      </pc:sldChg>
      <pc:sldChg chg="modNotesTx">
        <pc:chgData name="Deanna Tran" userId="03a6db4b-e28b-4e1f-9ca9-a8020c9e1aee" providerId="ADAL" clId="{5A8BFC8D-573E-4822-A38F-8F3DEC8B7195}" dt="2026-08-06T20:21:46.104" v="615" actId="20577"/>
        <pc:sldMkLst>
          <pc:docMk/>
          <pc:sldMk cId="575174147" sldId="400"/>
        </pc:sldMkLst>
      </pc:sldChg>
      <pc:sldChg chg="modNotesTx">
        <pc:chgData name="Deanna Tran" userId="03a6db4b-e28b-4e1f-9ca9-a8020c9e1aee" providerId="ADAL" clId="{5A8BFC8D-573E-4822-A38F-8F3DEC8B7195}" dt="2026-08-06T20:21:53.746" v="618" actId="20577"/>
        <pc:sldMkLst>
          <pc:docMk/>
          <pc:sldMk cId="2803315" sldId="402"/>
        </pc:sldMkLst>
      </pc:sldChg>
      <pc:sldChg chg="modNotesTx">
        <pc:chgData name="Deanna Tran" userId="03a6db4b-e28b-4e1f-9ca9-a8020c9e1aee" providerId="ADAL" clId="{5A8BFC8D-573E-4822-A38F-8F3DEC8B7195}" dt="2026-08-06T20:21:58.296" v="619" actId="20577"/>
        <pc:sldMkLst>
          <pc:docMk/>
          <pc:sldMk cId="1288394550" sldId="405"/>
        </pc:sldMkLst>
      </pc:sldChg>
      <pc:sldChg chg="modNotesTx">
        <pc:chgData name="Deanna Tran" userId="03a6db4b-e28b-4e1f-9ca9-a8020c9e1aee" providerId="ADAL" clId="{5A8BFC8D-573E-4822-A38F-8F3DEC8B7195}" dt="2026-08-06T20:21:49.354" v="616" actId="20577"/>
        <pc:sldMkLst>
          <pc:docMk/>
          <pc:sldMk cId="364840089" sldId="406"/>
        </pc:sldMkLst>
      </pc:sldChg>
      <pc:sldChg chg="modNotesTx">
        <pc:chgData name="Deanna Tran" userId="03a6db4b-e28b-4e1f-9ca9-a8020c9e1aee" providerId="ADAL" clId="{5A8BFC8D-573E-4822-A38F-8F3DEC8B7195}" dt="2026-08-06T20:22:10.058" v="622" actId="20577"/>
        <pc:sldMkLst>
          <pc:docMk/>
          <pc:sldMk cId="4068334843" sldId="407"/>
        </pc:sldMkLst>
      </pc:sldChg>
      <pc:sldChg chg="del modNotesTx">
        <pc:chgData name="Deanna Tran" userId="03a6db4b-e28b-4e1f-9ca9-a8020c9e1aee" providerId="ADAL" clId="{5A8BFC8D-573E-4822-A38F-8F3DEC8B7195}" dt="2026-08-06T20:22:26.730" v="628" actId="2696"/>
        <pc:sldMkLst>
          <pc:docMk/>
          <pc:sldMk cId="351652886" sldId="410"/>
        </pc:sldMkLst>
      </pc:sldChg>
      <pc:sldChg chg="modNotesTx">
        <pc:chgData name="Deanna Tran" userId="03a6db4b-e28b-4e1f-9ca9-a8020c9e1aee" providerId="ADAL" clId="{5A8BFC8D-573E-4822-A38F-8F3DEC8B7195}" dt="2026-08-06T20:22:20.483" v="626" actId="20577"/>
        <pc:sldMkLst>
          <pc:docMk/>
          <pc:sldMk cId="1948264494" sldId="411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FBFAE4A-56BE-4B42-858F-087E0F82BD2C}" type="doc">
      <dgm:prSet loTypeId="urn:microsoft.com/office/officeart/2005/8/layout/hProcess7" loCatId="process" qsTypeId="urn:microsoft.com/office/officeart/2005/8/quickstyle/simple1" qsCatId="simple" csTypeId="urn:microsoft.com/office/officeart/2005/8/colors/accent1_1" csCatId="accent1" phldr="1"/>
      <dgm:spPr/>
      <dgm:t>
        <a:bodyPr/>
        <a:lstStyle/>
        <a:p>
          <a:endParaRPr lang="en-US"/>
        </a:p>
      </dgm:t>
    </dgm:pt>
    <dgm:pt modelId="{C35C06AC-E960-4157-A25C-FC9CE24346E1}">
      <dgm:prSet phldrT="[Text]"/>
      <dgm:spPr/>
      <dgm:t>
        <a:bodyPr/>
        <a:lstStyle/>
        <a:p>
          <a:r>
            <a:rPr lang="en-US" b="1" dirty="0">
              <a:solidFill>
                <a:schemeClr val="accent4"/>
              </a:solidFill>
            </a:rPr>
            <a:t>P1 Student</a:t>
          </a:r>
        </a:p>
      </dgm:t>
    </dgm:pt>
    <dgm:pt modelId="{6FA9DF29-5122-4B0A-9263-A19CB78AD322}" type="parTrans" cxnId="{E4F892CF-ED22-4D85-A576-384401D664CB}">
      <dgm:prSet/>
      <dgm:spPr/>
      <dgm:t>
        <a:bodyPr/>
        <a:lstStyle/>
        <a:p>
          <a:endParaRPr lang="en-US"/>
        </a:p>
      </dgm:t>
    </dgm:pt>
    <dgm:pt modelId="{2B1ED477-0F2E-4EFD-8050-DD4E2E9FFF8F}" type="sibTrans" cxnId="{E4F892CF-ED22-4D85-A576-384401D664CB}">
      <dgm:prSet/>
      <dgm:spPr/>
      <dgm:t>
        <a:bodyPr/>
        <a:lstStyle/>
        <a:p>
          <a:endParaRPr lang="en-US"/>
        </a:p>
      </dgm:t>
    </dgm:pt>
    <dgm:pt modelId="{F99A5701-8D05-47D7-959C-267A12B1C3E6}">
      <dgm:prSet/>
      <dgm:spPr/>
      <dgm:t>
        <a:bodyPr/>
        <a:lstStyle/>
        <a:p>
          <a:br>
            <a:rPr lang="en-US" dirty="0"/>
          </a:br>
          <a:r>
            <a:rPr lang="en-US" dirty="0"/>
            <a:t>Update your CV now that you’re a NP</a:t>
          </a:r>
        </a:p>
      </dgm:t>
    </dgm:pt>
    <dgm:pt modelId="{C9E0879D-01E1-4A86-91B6-868A8DFB3243}" type="parTrans" cxnId="{BDD46E40-7676-4B52-A7F1-41064E1319EA}">
      <dgm:prSet/>
      <dgm:spPr/>
      <dgm:t>
        <a:bodyPr/>
        <a:lstStyle/>
        <a:p>
          <a:endParaRPr lang="en-US"/>
        </a:p>
      </dgm:t>
    </dgm:pt>
    <dgm:pt modelId="{5D5EF7D3-B708-4687-BBAE-CF1E52A172A1}" type="sibTrans" cxnId="{BDD46E40-7676-4B52-A7F1-41064E1319EA}">
      <dgm:prSet/>
      <dgm:spPr/>
      <dgm:t>
        <a:bodyPr/>
        <a:lstStyle/>
        <a:p>
          <a:endParaRPr lang="en-US"/>
        </a:p>
      </dgm:t>
    </dgm:pt>
    <dgm:pt modelId="{AA3C698A-3717-484B-B7F8-C7CDE2CAB634}">
      <dgm:prSet/>
      <dgm:spPr/>
      <dgm:t>
        <a:bodyPr/>
        <a:lstStyle/>
        <a:p>
          <a:r>
            <a:rPr lang="en-US" b="1" dirty="0">
              <a:solidFill>
                <a:schemeClr val="accent4"/>
              </a:solidFill>
            </a:rPr>
            <a:t>New Practitioner</a:t>
          </a:r>
        </a:p>
      </dgm:t>
    </dgm:pt>
    <dgm:pt modelId="{7A01A7D2-69EC-4FD7-A4F1-B79D4A0A38BE}" type="parTrans" cxnId="{E5BE937C-14BF-488A-9D8A-A48714D90B68}">
      <dgm:prSet/>
      <dgm:spPr/>
      <dgm:t>
        <a:bodyPr/>
        <a:lstStyle/>
        <a:p>
          <a:endParaRPr lang="en-US"/>
        </a:p>
      </dgm:t>
    </dgm:pt>
    <dgm:pt modelId="{7F6031D8-3344-48A0-9162-FF46B59D1012}" type="sibTrans" cxnId="{E5BE937C-14BF-488A-9D8A-A48714D90B68}">
      <dgm:prSet/>
      <dgm:spPr/>
      <dgm:t>
        <a:bodyPr/>
        <a:lstStyle/>
        <a:p>
          <a:endParaRPr lang="en-US"/>
        </a:p>
      </dgm:t>
    </dgm:pt>
    <dgm:pt modelId="{6E6E4599-4CFD-4C0A-B438-54727290015E}">
      <dgm:prSet/>
      <dgm:spPr/>
      <dgm:t>
        <a:bodyPr/>
        <a:lstStyle/>
        <a:p>
          <a:endParaRPr lang="en-US" dirty="0"/>
        </a:p>
        <a:p>
          <a:r>
            <a:rPr lang="en-US" dirty="0"/>
            <a:t>Utilize board certification study materials</a:t>
          </a:r>
        </a:p>
      </dgm:t>
    </dgm:pt>
    <dgm:pt modelId="{3247A8FE-677E-4BCF-B3E2-02FCC47AF916}" type="parTrans" cxnId="{54E5057E-E8C0-4DEA-B5EB-76993CF864E0}">
      <dgm:prSet/>
      <dgm:spPr/>
      <dgm:t>
        <a:bodyPr/>
        <a:lstStyle/>
        <a:p>
          <a:endParaRPr lang="en-US"/>
        </a:p>
      </dgm:t>
    </dgm:pt>
    <dgm:pt modelId="{E9E03221-56ED-430B-8583-334CF3101588}" type="sibTrans" cxnId="{54E5057E-E8C0-4DEA-B5EB-76993CF864E0}">
      <dgm:prSet/>
      <dgm:spPr/>
      <dgm:t>
        <a:bodyPr/>
        <a:lstStyle/>
        <a:p>
          <a:endParaRPr lang="en-US"/>
        </a:p>
      </dgm:t>
    </dgm:pt>
    <dgm:pt modelId="{4E6421F7-D75D-4313-AE39-AB81024AB7C4}">
      <dgm:prSet/>
      <dgm:spPr/>
      <dgm:t>
        <a:bodyPr/>
        <a:lstStyle/>
        <a:p>
          <a:r>
            <a:rPr lang="en-US" dirty="0"/>
            <a:t>Improve your preceptor skills with development tools</a:t>
          </a:r>
        </a:p>
      </dgm:t>
    </dgm:pt>
    <dgm:pt modelId="{3E176DE4-4A70-4C1A-B4D4-B6F09E22D439}" type="parTrans" cxnId="{FA7AF237-9CDC-4431-961F-FBF8B5982A4D}">
      <dgm:prSet/>
      <dgm:spPr/>
      <dgm:t>
        <a:bodyPr/>
        <a:lstStyle/>
        <a:p>
          <a:endParaRPr lang="en-US"/>
        </a:p>
      </dgm:t>
    </dgm:pt>
    <dgm:pt modelId="{02B62D7D-55D0-4F0E-A64C-17D0FC9A1D38}" type="sibTrans" cxnId="{FA7AF237-9CDC-4431-961F-FBF8B5982A4D}">
      <dgm:prSet/>
      <dgm:spPr/>
      <dgm:t>
        <a:bodyPr/>
        <a:lstStyle/>
        <a:p>
          <a:endParaRPr lang="en-US"/>
        </a:p>
      </dgm:t>
    </dgm:pt>
    <dgm:pt modelId="{B596FD54-0CC2-45EE-948B-635F0EBC3614}">
      <dgm:prSet phldrT="[Text]"/>
      <dgm:spPr/>
      <dgm:t>
        <a:bodyPr/>
        <a:lstStyle/>
        <a:p>
          <a:pPr rtl="0"/>
          <a:endParaRPr lang="en-US" dirty="0"/>
        </a:p>
        <a:p>
          <a:pPr rtl="0"/>
          <a:r>
            <a:rPr lang="en-US" dirty="0"/>
            <a:t>Get real career insights from advanced specialists</a:t>
          </a:r>
        </a:p>
      </dgm:t>
    </dgm:pt>
    <dgm:pt modelId="{F919E49F-B821-4536-A87D-B11004CE772A}" type="parTrans" cxnId="{4EB96D22-7B9C-4FD4-9339-7508A1888BAD}">
      <dgm:prSet/>
      <dgm:spPr/>
      <dgm:t>
        <a:bodyPr/>
        <a:lstStyle/>
        <a:p>
          <a:endParaRPr lang="en-US"/>
        </a:p>
      </dgm:t>
    </dgm:pt>
    <dgm:pt modelId="{906AC939-6F00-4436-A7F1-4F1253DF35B8}" type="sibTrans" cxnId="{4EB96D22-7B9C-4FD4-9339-7508A1888BAD}">
      <dgm:prSet/>
      <dgm:spPr/>
      <dgm:t>
        <a:bodyPr/>
        <a:lstStyle/>
        <a:p>
          <a:endParaRPr lang="en-US"/>
        </a:p>
      </dgm:t>
    </dgm:pt>
    <dgm:pt modelId="{A09CC2BB-37B9-47F3-8F90-0B22AC594C1B}">
      <dgm:prSet phldrT="[Text]"/>
      <dgm:spPr/>
      <dgm:t>
        <a:bodyPr/>
        <a:lstStyle/>
        <a:p>
          <a:r>
            <a:rPr lang="en-US" b="1" dirty="0">
              <a:solidFill>
                <a:schemeClr val="accent4"/>
              </a:solidFill>
            </a:rPr>
            <a:t>P2 – P4 Student</a:t>
          </a:r>
        </a:p>
      </dgm:t>
    </dgm:pt>
    <dgm:pt modelId="{14F726C3-44D7-47F7-8B80-F053A41D81C1}" type="parTrans" cxnId="{C11BC7D3-0EAD-44A2-B85C-4A5819B16E5F}">
      <dgm:prSet/>
      <dgm:spPr/>
      <dgm:t>
        <a:bodyPr/>
        <a:lstStyle/>
        <a:p>
          <a:endParaRPr lang="en-US"/>
        </a:p>
      </dgm:t>
    </dgm:pt>
    <dgm:pt modelId="{31FE6277-5549-4760-A807-AF6DBDA2FCA0}" type="sibTrans" cxnId="{C11BC7D3-0EAD-44A2-B85C-4A5819B16E5F}">
      <dgm:prSet/>
      <dgm:spPr/>
      <dgm:t>
        <a:bodyPr/>
        <a:lstStyle/>
        <a:p>
          <a:endParaRPr lang="en-US"/>
        </a:p>
      </dgm:t>
    </dgm:pt>
    <dgm:pt modelId="{6614358A-EE69-46C9-BDF9-07EBDE0B5B3E}">
      <dgm:prSet phldrT="[Text]"/>
      <dgm:spPr/>
      <dgm:t>
        <a:bodyPr/>
        <a:lstStyle/>
        <a:p>
          <a:endParaRPr lang="en-US" dirty="0"/>
        </a:p>
      </dgm:t>
    </dgm:pt>
    <dgm:pt modelId="{00D2F0F2-23A0-4B35-BBB2-282120D1540D}" type="parTrans" cxnId="{EFE6231A-7EAC-4857-AD88-502BAA34DD74}">
      <dgm:prSet/>
      <dgm:spPr/>
      <dgm:t>
        <a:bodyPr/>
        <a:lstStyle/>
        <a:p>
          <a:endParaRPr lang="en-US"/>
        </a:p>
      </dgm:t>
    </dgm:pt>
    <dgm:pt modelId="{9D7A4D02-D0C5-40EC-8C3B-D6B5E594196B}" type="sibTrans" cxnId="{EFE6231A-7EAC-4857-AD88-502BAA34DD74}">
      <dgm:prSet/>
      <dgm:spPr/>
      <dgm:t>
        <a:bodyPr/>
        <a:lstStyle/>
        <a:p>
          <a:endParaRPr lang="en-US"/>
        </a:p>
      </dgm:t>
    </dgm:pt>
    <dgm:pt modelId="{E6DFDEB7-3183-4A94-9B92-B7A5A1746B9F}">
      <dgm:prSet phldrT="[Text]"/>
      <dgm:spPr/>
      <dgm:t>
        <a:bodyPr/>
        <a:lstStyle/>
        <a:p>
          <a:r>
            <a:rPr lang="en-US" b="1" dirty="0">
              <a:solidFill>
                <a:schemeClr val="accent4"/>
              </a:solidFill>
            </a:rPr>
            <a:t>FREE</a:t>
          </a:r>
          <a:r>
            <a:rPr lang="en-US" dirty="0"/>
            <a:t> membership!</a:t>
          </a:r>
        </a:p>
      </dgm:t>
    </dgm:pt>
    <dgm:pt modelId="{F5DDB2AC-EFE8-4D61-BCA1-23780B411A7E}" type="parTrans" cxnId="{F7C63B80-64DB-4377-9A30-39E1E8FCCA48}">
      <dgm:prSet/>
      <dgm:spPr/>
      <dgm:t>
        <a:bodyPr/>
        <a:lstStyle/>
        <a:p>
          <a:endParaRPr lang="en-US"/>
        </a:p>
      </dgm:t>
    </dgm:pt>
    <dgm:pt modelId="{C2BE5BC3-8721-4E2B-AC2C-2C87A8984191}" type="sibTrans" cxnId="{F7C63B80-64DB-4377-9A30-39E1E8FCCA48}">
      <dgm:prSet/>
      <dgm:spPr/>
      <dgm:t>
        <a:bodyPr/>
        <a:lstStyle/>
        <a:p>
          <a:endParaRPr lang="en-US"/>
        </a:p>
      </dgm:t>
    </dgm:pt>
    <dgm:pt modelId="{9094A99E-2694-4A55-808E-99CEF41407AC}">
      <dgm:prSet phldrT="[Text]"/>
      <dgm:spPr/>
      <dgm:t>
        <a:bodyPr/>
        <a:lstStyle/>
        <a:p>
          <a:r>
            <a:rPr lang="en-US" dirty="0"/>
            <a:t>Explore health-system careers</a:t>
          </a:r>
        </a:p>
      </dgm:t>
    </dgm:pt>
    <dgm:pt modelId="{1A0C758D-D577-4724-873D-3325F1BD39B5}" type="parTrans" cxnId="{8174271C-9A64-46D3-BB71-33774E53A079}">
      <dgm:prSet/>
      <dgm:spPr/>
      <dgm:t>
        <a:bodyPr/>
        <a:lstStyle/>
        <a:p>
          <a:endParaRPr lang="en-US"/>
        </a:p>
      </dgm:t>
    </dgm:pt>
    <dgm:pt modelId="{C7F31246-2526-4554-9289-3D33907AF665}" type="sibTrans" cxnId="{8174271C-9A64-46D3-BB71-33774E53A079}">
      <dgm:prSet/>
      <dgm:spPr/>
      <dgm:t>
        <a:bodyPr/>
        <a:lstStyle/>
        <a:p>
          <a:endParaRPr lang="en-US"/>
        </a:p>
      </dgm:t>
    </dgm:pt>
    <dgm:pt modelId="{4205976E-454F-4761-8160-0F0254AEEA79}">
      <dgm:prSet phldrT="[Text]"/>
      <dgm:spPr/>
      <dgm:t>
        <a:bodyPr/>
        <a:lstStyle/>
        <a:p>
          <a:r>
            <a:rPr lang="en-US"/>
            <a:t>Learn about pharmacy residency</a:t>
          </a:r>
          <a:endParaRPr lang="en-US" dirty="0"/>
        </a:p>
      </dgm:t>
    </dgm:pt>
    <dgm:pt modelId="{4C7892A8-CDBD-4B00-AEC7-791472AB2B94}" type="parTrans" cxnId="{B52896C7-3716-4057-939A-7923AC68F903}">
      <dgm:prSet/>
      <dgm:spPr/>
      <dgm:t>
        <a:bodyPr/>
        <a:lstStyle/>
        <a:p>
          <a:endParaRPr lang="en-US"/>
        </a:p>
      </dgm:t>
    </dgm:pt>
    <dgm:pt modelId="{EF0498DE-CE5B-4D75-94DA-AD6E4E002A04}" type="sibTrans" cxnId="{B52896C7-3716-4057-939A-7923AC68F903}">
      <dgm:prSet/>
      <dgm:spPr/>
      <dgm:t>
        <a:bodyPr/>
        <a:lstStyle/>
        <a:p>
          <a:endParaRPr lang="en-US"/>
        </a:p>
      </dgm:t>
    </dgm:pt>
    <dgm:pt modelId="{2521C87F-E5BE-42E2-88AB-04BF35183758}">
      <dgm:prSet phldrT="[Text]"/>
      <dgm:spPr/>
      <dgm:t>
        <a:bodyPr/>
        <a:lstStyle/>
        <a:p>
          <a:r>
            <a:rPr lang="en-US"/>
            <a:t>Build your professional CV with our help</a:t>
          </a:r>
          <a:endParaRPr lang="en-US" dirty="0"/>
        </a:p>
      </dgm:t>
    </dgm:pt>
    <dgm:pt modelId="{294837FE-FDA6-4C7F-9832-3B53C64918ED}" type="parTrans" cxnId="{C52D0F44-A74E-4A73-AA6F-CEF1374C562F}">
      <dgm:prSet/>
      <dgm:spPr/>
      <dgm:t>
        <a:bodyPr/>
        <a:lstStyle/>
        <a:p>
          <a:endParaRPr lang="en-US"/>
        </a:p>
      </dgm:t>
    </dgm:pt>
    <dgm:pt modelId="{979828C7-1FD5-409B-8756-DA8E35C5A82C}" type="sibTrans" cxnId="{C52D0F44-A74E-4A73-AA6F-CEF1374C562F}">
      <dgm:prSet/>
      <dgm:spPr/>
      <dgm:t>
        <a:bodyPr/>
        <a:lstStyle/>
        <a:p>
          <a:endParaRPr lang="en-US"/>
        </a:p>
      </dgm:t>
    </dgm:pt>
    <dgm:pt modelId="{B2A676F8-859E-4D75-A695-0F8A62E837E9}">
      <dgm:prSet phldrT="[Text]"/>
      <dgm:spPr/>
      <dgm:t>
        <a:bodyPr/>
        <a:lstStyle/>
        <a:p>
          <a:pPr rtl="0"/>
          <a:r>
            <a:rPr lang="en-US" b="1" dirty="0">
              <a:solidFill>
                <a:schemeClr val="accent4"/>
              </a:solidFill>
            </a:rPr>
            <a:t>Resident</a:t>
          </a:r>
        </a:p>
      </dgm:t>
    </dgm:pt>
    <dgm:pt modelId="{5BB20A8C-FF0A-4115-9E08-CED414697563}" type="parTrans" cxnId="{116AEA38-0845-4418-ACA0-0142BDBE6597}">
      <dgm:prSet/>
      <dgm:spPr/>
      <dgm:t>
        <a:bodyPr/>
        <a:lstStyle/>
        <a:p>
          <a:endParaRPr lang="en-US"/>
        </a:p>
      </dgm:t>
    </dgm:pt>
    <dgm:pt modelId="{A0843BC4-43AD-4898-8CD5-1EF54758CA3F}" type="sibTrans" cxnId="{116AEA38-0845-4418-ACA0-0142BDBE6597}">
      <dgm:prSet/>
      <dgm:spPr/>
      <dgm:t>
        <a:bodyPr/>
        <a:lstStyle/>
        <a:p>
          <a:endParaRPr lang="en-US"/>
        </a:p>
      </dgm:t>
    </dgm:pt>
    <dgm:pt modelId="{37401723-6644-4530-862F-94F64AC3B48A}">
      <dgm:prSet phldrT="[Text]"/>
      <dgm:spPr/>
      <dgm:t>
        <a:bodyPr/>
        <a:lstStyle/>
        <a:p>
          <a:pPr rtl="0"/>
          <a:r>
            <a:rPr lang="en-US" dirty="0"/>
            <a:t>Start residency preparation early with resource guides</a:t>
          </a:r>
        </a:p>
      </dgm:t>
    </dgm:pt>
    <dgm:pt modelId="{E68DF5DF-0630-411F-9D86-5F1A62B1FB65}" type="parTrans" cxnId="{E2381EF3-B8AF-4F89-BF03-E13251982F18}">
      <dgm:prSet/>
      <dgm:spPr/>
      <dgm:t>
        <a:bodyPr/>
        <a:lstStyle/>
        <a:p>
          <a:endParaRPr lang="en-US"/>
        </a:p>
      </dgm:t>
    </dgm:pt>
    <dgm:pt modelId="{43C98321-76FE-4835-B30F-42D564DD86EC}" type="sibTrans" cxnId="{E2381EF3-B8AF-4F89-BF03-E13251982F18}">
      <dgm:prSet/>
      <dgm:spPr/>
      <dgm:t>
        <a:bodyPr/>
        <a:lstStyle/>
        <a:p>
          <a:endParaRPr lang="en-US"/>
        </a:p>
      </dgm:t>
    </dgm:pt>
    <dgm:pt modelId="{F43C1008-883F-492A-A9C1-C88803D56ACB}">
      <dgm:prSet phldrT="[Text]"/>
      <dgm:spPr/>
      <dgm:t>
        <a:bodyPr/>
        <a:lstStyle/>
        <a:p>
          <a:pPr rtl="0"/>
          <a:r>
            <a:rPr lang="en-US" dirty="0"/>
            <a:t>Get interview-ready with resources</a:t>
          </a:r>
        </a:p>
      </dgm:t>
    </dgm:pt>
    <dgm:pt modelId="{78ECBF87-BFE8-42CC-8E71-246163CF5B73}" type="parTrans" cxnId="{A996CD41-AE72-49B7-85FC-A9E7B75AD6A1}">
      <dgm:prSet/>
      <dgm:spPr/>
      <dgm:t>
        <a:bodyPr/>
        <a:lstStyle/>
        <a:p>
          <a:endParaRPr lang="en-US"/>
        </a:p>
      </dgm:t>
    </dgm:pt>
    <dgm:pt modelId="{C9A7D04C-3AE7-421F-A7B1-0A61D36B5665}" type="sibTrans" cxnId="{A996CD41-AE72-49B7-85FC-A9E7B75AD6A1}">
      <dgm:prSet/>
      <dgm:spPr/>
      <dgm:t>
        <a:bodyPr/>
        <a:lstStyle/>
        <a:p>
          <a:endParaRPr lang="en-US"/>
        </a:p>
      </dgm:t>
    </dgm:pt>
    <dgm:pt modelId="{54D90BCA-4527-44CE-B2CC-0AF266C1F192}">
      <dgm:prSet phldrT="[Text]"/>
      <dgm:spPr/>
      <dgm:t>
        <a:bodyPr/>
        <a:lstStyle/>
        <a:p>
          <a:pPr rtl="0"/>
          <a:r>
            <a:rPr lang="en-US" dirty="0"/>
            <a:t>Get APPE ready with how-to Journal Club toolkit</a:t>
          </a:r>
        </a:p>
      </dgm:t>
    </dgm:pt>
    <dgm:pt modelId="{6556E9A9-442A-4139-97E3-3BF011C48314}" type="parTrans" cxnId="{314524B1-04AA-4AEA-A2DD-14E22393CCAE}">
      <dgm:prSet/>
      <dgm:spPr/>
      <dgm:t>
        <a:bodyPr/>
        <a:lstStyle/>
        <a:p>
          <a:endParaRPr lang="en-US"/>
        </a:p>
      </dgm:t>
    </dgm:pt>
    <dgm:pt modelId="{CEBA31E2-63DE-4B5F-9195-974AA83C7D09}" type="sibTrans" cxnId="{314524B1-04AA-4AEA-A2DD-14E22393CCAE}">
      <dgm:prSet/>
      <dgm:spPr/>
      <dgm:t>
        <a:bodyPr/>
        <a:lstStyle/>
        <a:p>
          <a:endParaRPr lang="en-US"/>
        </a:p>
      </dgm:t>
    </dgm:pt>
    <dgm:pt modelId="{72387FBA-3064-4028-8166-A8B66C3EE2C4}">
      <dgm:prSet/>
      <dgm:spPr/>
      <dgm:t>
        <a:bodyPr/>
        <a:lstStyle/>
        <a:p>
          <a:r>
            <a:rPr lang="en-US" dirty="0"/>
            <a:t>Use the residency project Templates</a:t>
          </a:r>
        </a:p>
      </dgm:t>
    </dgm:pt>
    <dgm:pt modelId="{F3472872-F49D-45C9-8F21-E5CCAA1753BE}" type="parTrans" cxnId="{081FB937-2D86-46B9-ACA6-76FFF8C51F81}">
      <dgm:prSet/>
      <dgm:spPr/>
      <dgm:t>
        <a:bodyPr/>
        <a:lstStyle/>
        <a:p>
          <a:endParaRPr lang="en-US"/>
        </a:p>
      </dgm:t>
    </dgm:pt>
    <dgm:pt modelId="{B33BE79E-BF42-4796-AE3C-610FF553A6FE}" type="sibTrans" cxnId="{081FB937-2D86-46B9-ACA6-76FFF8C51F81}">
      <dgm:prSet/>
      <dgm:spPr/>
      <dgm:t>
        <a:bodyPr/>
        <a:lstStyle/>
        <a:p>
          <a:endParaRPr lang="en-US"/>
        </a:p>
      </dgm:t>
    </dgm:pt>
    <dgm:pt modelId="{E75135CC-30A3-4E54-AFB1-B6458B638B38}">
      <dgm:prSet/>
      <dgm:spPr/>
      <dgm:t>
        <a:bodyPr/>
        <a:lstStyle/>
        <a:p>
          <a:r>
            <a:rPr lang="en-US" dirty="0"/>
            <a:t>Utilize personal financial </a:t>
          </a:r>
          <a:r>
            <a:rPr lang="en-US"/>
            <a:t>management resources</a:t>
          </a:r>
          <a:endParaRPr lang="en-US" dirty="0"/>
        </a:p>
      </dgm:t>
    </dgm:pt>
    <dgm:pt modelId="{CF0D7702-33DE-4E92-8513-2CF0023774E6}" type="parTrans" cxnId="{E6CBB457-50DA-4F26-8FF3-F34BC2A45E10}">
      <dgm:prSet/>
      <dgm:spPr/>
      <dgm:t>
        <a:bodyPr/>
        <a:lstStyle/>
        <a:p>
          <a:endParaRPr lang="en-US"/>
        </a:p>
      </dgm:t>
    </dgm:pt>
    <dgm:pt modelId="{A4C10894-B31B-467C-9516-A1023AC944F7}" type="sibTrans" cxnId="{E6CBB457-50DA-4F26-8FF3-F34BC2A45E10}">
      <dgm:prSet/>
      <dgm:spPr/>
      <dgm:t>
        <a:bodyPr/>
        <a:lstStyle/>
        <a:p>
          <a:endParaRPr lang="en-US"/>
        </a:p>
      </dgm:t>
    </dgm:pt>
    <dgm:pt modelId="{0EB88495-8037-4B5A-94FC-F9861C42C864}">
      <dgm:prSet/>
      <dgm:spPr/>
      <dgm:t>
        <a:bodyPr/>
        <a:lstStyle/>
        <a:p>
          <a:r>
            <a:rPr lang="en-US" dirty="0"/>
            <a:t>Attend Live and on demand CE</a:t>
          </a:r>
        </a:p>
      </dgm:t>
    </dgm:pt>
    <dgm:pt modelId="{FD0DF687-A0BE-4F10-AAD9-18480BACB2D9}" type="parTrans" cxnId="{3872FB8E-AA1E-485A-AE38-275EA7D75892}">
      <dgm:prSet/>
      <dgm:spPr/>
      <dgm:t>
        <a:bodyPr/>
        <a:lstStyle/>
        <a:p>
          <a:endParaRPr lang="en-US"/>
        </a:p>
      </dgm:t>
    </dgm:pt>
    <dgm:pt modelId="{9FC56E0A-4907-44B0-92E5-905D4C3E4D5D}" type="sibTrans" cxnId="{3872FB8E-AA1E-485A-AE38-275EA7D75892}">
      <dgm:prSet/>
      <dgm:spPr/>
      <dgm:t>
        <a:bodyPr/>
        <a:lstStyle/>
        <a:p>
          <a:endParaRPr lang="en-US"/>
        </a:p>
      </dgm:t>
    </dgm:pt>
    <dgm:pt modelId="{9DD25FF5-38C8-45C3-8C94-10D3B7EB09BA}" type="pres">
      <dgm:prSet presAssocID="{4FBFAE4A-56BE-4B42-858F-087E0F82BD2C}" presName="Name0" presStyleCnt="0">
        <dgm:presLayoutVars>
          <dgm:dir/>
          <dgm:animLvl val="lvl"/>
          <dgm:resizeHandles val="exact"/>
        </dgm:presLayoutVars>
      </dgm:prSet>
      <dgm:spPr/>
    </dgm:pt>
    <dgm:pt modelId="{96EA8B34-F8C8-4059-A90A-37CBED9F95DE}" type="pres">
      <dgm:prSet presAssocID="{C35C06AC-E960-4157-A25C-FC9CE24346E1}" presName="compositeNode" presStyleCnt="0">
        <dgm:presLayoutVars>
          <dgm:bulletEnabled val="1"/>
        </dgm:presLayoutVars>
      </dgm:prSet>
      <dgm:spPr/>
    </dgm:pt>
    <dgm:pt modelId="{82434A84-4894-4F42-ABC2-3F5AE7F6C965}" type="pres">
      <dgm:prSet presAssocID="{C35C06AC-E960-4157-A25C-FC9CE24346E1}" presName="bgRect" presStyleLbl="node1" presStyleIdx="0" presStyleCnt="4"/>
      <dgm:spPr/>
    </dgm:pt>
    <dgm:pt modelId="{804E51C5-6CDF-45B7-91BF-F8CC6BD95889}" type="pres">
      <dgm:prSet presAssocID="{C35C06AC-E960-4157-A25C-FC9CE24346E1}" presName="parentNode" presStyleLbl="node1" presStyleIdx="0" presStyleCnt="4">
        <dgm:presLayoutVars>
          <dgm:chMax val="0"/>
          <dgm:bulletEnabled val="1"/>
        </dgm:presLayoutVars>
      </dgm:prSet>
      <dgm:spPr/>
    </dgm:pt>
    <dgm:pt modelId="{60DBC422-6023-4F6D-9EAE-25E9CA495EBF}" type="pres">
      <dgm:prSet presAssocID="{C35C06AC-E960-4157-A25C-FC9CE24346E1}" presName="childNode" presStyleLbl="node1" presStyleIdx="0" presStyleCnt="4">
        <dgm:presLayoutVars>
          <dgm:bulletEnabled val="1"/>
        </dgm:presLayoutVars>
      </dgm:prSet>
      <dgm:spPr/>
    </dgm:pt>
    <dgm:pt modelId="{1797B28A-F008-4E81-848A-0FA3ADDB1C9E}" type="pres">
      <dgm:prSet presAssocID="{2B1ED477-0F2E-4EFD-8050-DD4E2E9FFF8F}" presName="hSp" presStyleCnt="0"/>
      <dgm:spPr/>
    </dgm:pt>
    <dgm:pt modelId="{FBE9F5CE-E0FE-4EE9-9FCC-4AB0DE43606E}" type="pres">
      <dgm:prSet presAssocID="{2B1ED477-0F2E-4EFD-8050-DD4E2E9FFF8F}" presName="vProcSp" presStyleCnt="0"/>
      <dgm:spPr/>
    </dgm:pt>
    <dgm:pt modelId="{8E997FB3-81EB-4F83-845E-F7459F6919FB}" type="pres">
      <dgm:prSet presAssocID="{2B1ED477-0F2E-4EFD-8050-DD4E2E9FFF8F}" presName="vSp1" presStyleCnt="0"/>
      <dgm:spPr/>
    </dgm:pt>
    <dgm:pt modelId="{AB9DF1E1-0B90-4CE7-A609-E8460053534A}" type="pres">
      <dgm:prSet presAssocID="{2B1ED477-0F2E-4EFD-8050-DD4E2E9FFF8F}" presName="simulatedConn" presStyleLbl="solidFgAcc1" presStyleIdx="0" presStyleCnt="3"/>
      <dgm:spPr/>
    </dgm:pt>
    <dgm:pt modelId="{B19F139E-6F51-4AF6-8CE8-D0A246E135F8}" type="pres">
      <dgm:prSet presAssocID="{2B1ED477-0F2E-4EFD-8050-DD4E2E9FFF8F}" presName="vSp2" presStyleCnt="0"/>
      <dgm:spPr/>
    </dgm:pt>
    <dgm:pt modelId="{95846F45-9F74-4401-AC4E-3CC35394A556}" type="pres">
      <dgm:prSet presAssocID="{2B1ED477-0F2E-4EFD-8050-DD4E2E9FFF8F}" presName="sibTrans" presStyleCnt="0"/>
      <dgm:spPr/>
    </dgm:pt>
    <dgm:pt modelId="{A0B2EE69-76D1-42D5-BF6A-63E3F1AD8256}" type="pres">
      <dgm:prSet presAssocID="{A09CC2BB-37B9-47F3-8F90-0B22AC594C1B}" presName="compositeNode" presStyleCnt="0">
        <dgm:presLayoutVars>
          <dgm:bulletEnabled val="1"/>
        </dgm:presLayoutVars>
      </dgm:prSet>
      <dgm:spPr/>
    </dgm:pt>
    <dgm:pt modelId="{0F2214CA-31C2-4E63-9DE3-4F1FAA6EE177}" type="pres">
      <dgm:prSet presAssocID="{A09CC2BB-37B9-47F3-8F90-0B22AC594C1B}" presName="bgRect" presStyleLbl="node1" presStyleIdx="1" presStyleCnt="4"/>
      <dgm:spPr/>
    </dgm:pt>
    <dgm:pt modelId="{DC837B89-01BA-4069-AECD-619E93F944B6}" type="pres">
      <dgm:prSet presAssocID="{A09CC2BB-37B9-47F3-8F90-0B22AC594C1B}" presName="parentNode" presStyleLbl="node1" presStyleIdx="1" presStyleCnt="4">
        <dgm:presLayoutVars>
          <dgm:chMax val="0"/>
          <dgm:bulletEnabled val="1"/>
        </dgm:presLayoutVars>
      </dgm:prSet>
      <dgm:spPr/>
    </dgm:pt>
    <dgm:pt modelId="{D297A624-2CA7-470D-8268-F46C740B95C1}" type="pres">
      <dgm:prSet presAssocID="{A09CC2BB-37B9-47F3-8F90-0B22AC594C1B}" presName="childNode" presStyleLbl="node1" presStyleIdx="1" presStyleCnt="4">
        <dgm:presLayoutVars>
          <dgm:bulletEnabled val="1"/>
        </dgm:presLayoutVars>
      </dgm:prSet>
      <dgm:spPr/>
    </dgm:pt>
    <dgm:pt modelId="{664496FF-6D77-4F8D-9FA8-CABF330042ED}" type="pres">
      <dgm:prSet presAssocID="{31FE6277-5549-4760-A807-AF6DBDA2FCA0}" presName="hSp" presStyleCnt="0"/>
      <dgm:spPr/>
    </dgm:pt>
    <dgm:pt modelId="{099E3D23-6905-4A36-8B59-1929180F94E4}" type="pres">
      <dgm:prSet presAssocID="{31FE6277-5549-4760-A807-AF6DBDA2FCA0}" presName="vProcSp" presStyleCnt="0"/>
      <dgm:spPr/>
    </dgm:pt>
    <dgm:pt modelId="{4E02C420-32F4-4F9B-A39A-AAD8C0279446}" type="pres">
      <dgm:prSet presAssocID="{31FE6277-5549-4760-A807-AF6DBDA2FCA0}" presName="vSp1" presStyleCnt="0"/>
      <dgm:spPr/>
    </dgm:pt>
    <dgm:pt modelId="{A73F2993-1431-4BAC-8313-4A196551A4E6}" type="pres">
      <dgm:prSet presAssocID="{31FE6277-5549-4760-A807-AF6DBDA2FCA0}" presName="simulatedConn" presStyleLbl="solidFgAcc1" presStyleIdx="1" presStyleCnt="3"/>
      <dgm:spPr/>
    </dgm:pt>
    <dgm:pt modelId="{57D6CF3D-69AE-4D56-B894-64CF328CCAA0}" type="pres">
      <dgm:prSet presAssocID="{31FE6277-5549-4760-A807-AF6DBDA2FCA0}" presName="vSp2" presStyleCnt="0"/>
      <dgm:spPr/>
    </dgm:pt>
    <dgm:pt modelId="{8E900D16-76E4-47B5-814B-FBFDCEB46683}" type="pres">
      <dgm:prSet presAssocID="{31FE6277-5549-4760-A807-AF6DBDA2FCA0}" presName="sibTrans" presStyleCnt="0"/>
      <dgm:spPr/>
    </dgm:pt>
    <dgm:pt modelId="{AA9DBC7A-A586-4F09-817D-4F5C29DB65DA}" type="pres">
      <dgm:prSet presAssocID="{B2A676F8-859E-4D75-A695-0F8A62E837E9}" presName="compositeNode" presStyleCnt="0">
        <dgm:presLayoutVars>
          <dgm:bulletEnabled val="1"/>
        </dgm:presLayoutVars>
      </dgm:prSet>
      <dgm:spPr/>
    </dgm:pt>
    <dgm:pt modelId="{D767DDEB-26F5-4842-A592-032B8065E1D9}" type="pres">
      <dgm:prSet presAssocID="{B2A676F8-859E-4D75-A695-0F8A62E837E9}" presName="bgRect" presStyleLbl="node1" presStyleIdx="2" presStyleCnt="4"/>
      <dgm:spPr/>
    </dgm:pt>
    <dgm:pt modelId="{AB387043-3D07-479F-BA25-90A27E7B49C4}" type="pres">
      <dgm:prSet presAssocID="{B2A676F8-859E-4D75-A695-0F8A62E837E9}" presName="parentNode" presStyleLbl="node1" presStyleIdx="2" presStyleCnt="4">
        <dgm:presLayoutVars>
          <dgm:chMax val="0"/>
          <dgm:bulletEnabled val="1"/>
        </dgm:presLayoutVars>
      </dgm:prSet>
      <dgm:spPr/>
    </dgm:pt>
    <dgm:pt modelId="{4CCFD4FF-51D6-4420-953A-DFF445462567}" type="pres">
      <dgm:prSet presAssocID="{B2A676F8-859E-4D75-A695-0F8A62E837E9}" presName="childNode" presStyleLbl="node1" presStyleIdx="2" presStyleCnt="4">
        <dgm:presLayoutVars>
          <dgm:bulletEnabled val="1"/>
        </dgm:presLayoutVars>
      </dgm:prSet>
      <dgm:spPr/>
    </dgm:pt>
    <dgm:pt modelId="{4900A304-F1D4-470A-B541-D1350E8B1A58}" type="pres">
      <dgm:prSet presAssocID="{A0843BC4-43AD-4898-8CD5-1EF54758CA3F}" presName="hSp" presStyleCnt="0"/>
      <dgm:spPr/>
    </dgm:pt>
    <dgm:pt modelId="{E96C6F44-72CB-4C9B-AE52-FE850AC087EC}" type="pres">
      <dgm:prSet presAssocID="{A0843BC4-43AD-4898-8CD5-1EF54758CA3F}" presName="vProcSp" presStyleCnt="0"/>
      <dgm:spPr/>
    </dgm:pt>
    <dgm:pt modelId="{AA404D8D-5E3D-4884-B9B6-0846AF57B1D9}" type="pres">
      <dgm:prSet presAssocID="{A0843BC4-43AD-4898-8CD5-1EF54758CA3F}" presName="vSp1" presStyleCnt="0"/>
      <dgm:spPr/>
    </dgm:pt>
    <dgm:pt modelId="{7ECFAD12-5C70-4C80-BA24-326B1F0DDE2B}" type="pres">
      <dgm:prSet presAssocID="{A0843BC4-43AD-4898-8CD5-1EF54758CA3F}" presName="simulatedConn" presStyleLbl="solidFgAcc1" presStyleIdx="2" presStyleCnt="3"/>
      <dgm:spPr/>
    </dgm:pt>
    <dgm:pt modelId="{09EC7B12-1951-44E4-9F9D-104A09E5A272}" type="pres">
      <dgm:prSet presAssocID="{A0843BC4-43AD-4898-8CD5-1EF54758CA3F}" presName="vSp2" presStyleCnt="0"/>
      <dgm:spPr/>
    </dgm:pt>
    <dgm:pt modelId="{31EDE384-4C14-451A-88E8-3AFD5958C433}" type="pres">
      <dgm:prSet presAssocID="{A0843BC4-43AD-4898-8CD5-1EF54758CA3F}" presName="sibTrans" presStyleCnt="0"/>
      <dgm:spPr/>
    </dgm:pt>
    <dgm:pt modelId="{42AAD207-5486-4100-A967-9F4E7E0CC8F3}" type="pres">
      <dgm:prSet presAssocID="{AA3C698A-3717-484B-B7F8-C7CDE2CAB634}" presName="compositeNode" presStyleCnt="0">
        <dgm:presLayoutVars>
          <dgm:bulletEnabled val="1"/>
        </dgm:presLayoutVars>
      </dgm:prSet>
      <dgm:spPr/>
    </dgm:pt>
    <dgm:pt modelId="{3BCE4E32-3724-4A14-BE06-B379B4E6E6D9}" type="pres">
      <dgm:prSet presAssocID="{AA3C698A-3717-484B-B7F8-C7CDE2CAB634}" presName="bgRect" presStyleLbl="node1" presStyleIdx="3" presStyleCnt="4"/>
      <dgm:spPr/>
    </dgm:pt>
    <dgm:pt modelId="{C7906BB1-68A5-4296-B854-17B67205B245}" type="pres">
      <dgm:prSet presAssocID="{AA3C698A-3717-484B-B7F8-C7CDE2CAB634}" presName="parentNode" presStyleLbl="node1" presStyleIdx="3" presStyleCnt="4">
        <dgm:presLayoutVars>
          <dgm:chMax val="0"/>
          <dgm:bulletEnabled val="1"/>
        </dgm:presLayoutVars>
      </dgm:prSet>
      <dgm:spPr/>
    </dgm:pt>
    <dgm:pt modelId="{B69D09D1-73C9-44FE-8253-8BDD0ABF863B}" type="pres">
      <dgm:prSet presAssocID="{AA3C698A-3717-484B-B7F8-C7CDE2CAB634}" presName="childNode" presStyleLbl="node1" presStyleIdx="3" presStyleCnt="4">
        <dgm:presLayoutVars>
          <dgm:bulletEnabled val="1"/>
        </dgm:presLayoutVars>
      </dgm:prSet>
      <dgm:spPr/>
    </dgm:pt>
  </dgm:ptLst>
  <dgm:cxnLst>
    <dgm:cxn modelId="{F5506100-4736-491A-A8AE-F42231CBF157}" type="presOf" srcId="{0EB88495-8037-4B5A-94FC-F9861C42C864}" destId="{B69D09D1-73C9-44FE-8253-8BDD0ABF863B}" srcOrd="0" destOrd="2" presId="urn:microsoft.com/office/officeart/2005/8/layout/hProcess7"/>
    <dgm:cxn modelId="{75607D15-21FB-4370-9012-B1EA8D693D43}" type="presOf" srcId="{A09CC2BB-37B9-47F3-8F90-0B22AC594C1B}" destId="{0F2214CA-31C2-4E63-9DE3-4F1FAA6EE177}" srcOrd="0" destOrd="0" presId="urn:microsoft.com/office/officeart/2005/8/layout/hProcess7"/>
    <dgm:cxn modelId="{EFE6231A-7EAC-4857-AD88-502BAA34DD74}" srcId="{C35C06AC-E960-4157-A25C-FC9CE24346E1}" destId="{6614358A-EE69-46C9-BDF9-07EBDE0B5B3E}" srcOrd="0" destOrd="0" parTransId="{00D2F0F2-23A0-4B35-BBB2-282120D1540D}" sibTransId="{9D7A4D02-D0C5-40EC-8C3B-D6B5E594196B}"/>
    <dgm:cxn modelId="{8174271C-9A64-46D3-BB71-33774E53A079}" srcId="{C35C06AC-E960-4157-A25C-FC9CE24346E1}" destId="{9094A99E-2694-4A55-808E-99CEF41407AC}" srcOrd="2" destOrd="0" parTransId="{1A0C758D-D577-4724-873D-3325F1BD39B5}" sibTransId="{C7F31246-2526-4554-9289-3D33907AF665}"/>
    <dgm:cxn modelId="{4EB96D22-7B9C-4FD4-9339-7508A1888BAD}" srcId="{A09CC2BB-37B9-47F3-8F90-0B22AC594C1B}" destId="{B596FD54-0CC2-45EE-948B-635F0EBC3614}" srcOrd="0" destOrd="0" parTransId="{F919E49F-B821-4536-A87D-B11004CE772A}" sibTransId="{906AC939-6F00-4436-A7F1-4F1253DF35B8}"/>
    <dgm:cxn modelId="{A6B2CF2F-6B8A-4DB5-9A56-77B687874F1F}" type="presOf" srcId="{4205976E-454F-4761-8160-0F0254AEEA79}" destId="{60DBC422-6023-4F6D-9EAE-25E9CA495EBF}" srcOrd="0" destOrd="3" presId="urn:microsoft.com/office/officeart/2005/8/layout/hProcess7"/>
    <dgm:cxn modelId="{081FB937-2D86-46B9-ACA6-76FFF8C51F81}" srcId="{B2A676F8-859E-4D75-A695-0F8A62E837E9}" destId="{72387FBA-3064-4028-8166-A8B66C3EE2C4}" srcOrd="1" destOrd="0" parTransId="{F3472872-F49D-45C9-8F21-E5CCAA1753BE}" sibTransId="{B33BE79E-BF42-4796-AE3C-610FF553A6FE}"/>
    <dgm:cxn modelId="{FA7AF237-9CDC-4431-961F-FBF8B5982A4D}" srcId="{AA3C698A-3717-484B-B7F8-C7CDE2CAB634}" destId="{4E6421F7-D75D-4313-AE39-AB81024AB7C4}" srcOrd="1" destOrd="0" parTransId="{3E176DE4-4A70-4C1A-B4D4-B6F09E22D439}" sibTransId="{02B62D7D-55D0-4F0E-A64C-17D0FC9A1D38}"/>
    <dgm:cxn modelId="{116AEA38-0845-4418-ACA0-0142BDBE6597}" srcId="{4FBFAE4A-56BE-4B42-858F-087E0F82BD2C}" destId="{B2A676F8-859E-4D75-A695-0F8A62E837E9}" srcOrd="2" destOrd="0" parTransId="{5BB20A8C-FF0A-4115-9E08-CED414697563}" sibTransId="{A0843BC4-43AD-4898-8CD5-1EF54758CA3F}"/>
    <dgm:cxn modelId="{BDD46E40-7676-4B52-A7F1-41064E1319EA}" srcId="{B2A676F8-859E-4D75-A695-0F8A62E837E9}" destId="{F99A5701-8D05-47D7-959C-267A12B1C3E6}" srcOrd="0" destOrd="0" parTransId="{C9E0879D-01E1-4A86-91B6-868A8DFB3243}" sibTransId="{5D5EF7D3-B708-4687-BBAE-CF1E52A172A1}"/>
    <dgm:cxn modelId="{04F09E61-D621-4EB5-88F8-02FD7AD3DFAB}" type="presOf" srcId="{54D90BCA-4527-44CE-B2CC-0AF266C1F192}" destId="{D297A624-2CA7-470D-8268-F46C740B95C1}" srcOrd="0" destOrd="3" presId="urn:microsoft.com/office/officeart/2005/8/layout/hProcess7"/>
    <dgm:cxn modelId="{A996CD41-AE72-49B7-85FC-A9E7B75AD6A1}" srcId="{A09CC2BB-37B9-47F3-8F90-0B22AC594C1B}" destId="{F43C1008-883F-492A-A9C1-C88803D56ACB}" srcOrd="2" destOrd="0" parTransId="{78ECBF87-BFE8-42CC-8E71-246163CF5B73}" sibTransId="{C9A7D04C-3AE7-421F-A7B1-0A61D36B5665}"/>
    <dgm:cxn modelId="{C999E841-BB79-41B3-A0B2-8FF80E23EBC8}" type="presOf" srcId="{B2A676F8-859E-4D75-A695-0F8A62E837E9}" destId="{D767DDEB-26F5-4842-A592-032B8065E1D9}" srcOrd="0" destOrd="0" presId="urn:microsoft.com/office/officeart/2005/8/layout/hProcess7"/>
    <dgm:cxn modelId="{C52D0F44-A74E-4A73-AA6F-CEF1374C562F}" srcId="{C35C06AC-E960-4157-A25C-FC9CE24346E1}" destId="{2521C87F-E5BE-42E2-88AB-04BF35183758}" srcOrd="4" destOrd="0" parTransId="{294837FE-FDA6-4C7F-9832-3B53C64918ED}" sibTransId="{979828C7-1FD5-409B-8756-DA8E35C5A82C}"/>
    <dgm:cxn modelId="{A8505D65-D78F-4EFC-A6F7-5F2A206F287D}" type="presOf" srcId="{B596FD54-0CC2-45EE-948B-635F0EBC3614}" destId="{D297A624-2CA7-470D-8268-F46C740B95C1}" srcOrd="0" destOrd="0" presId="urn:microsoft.com/office/officeart/2005/8/layout/hProcess7"/>
    <dgm:cxn modelId="{89001648-3C04-46B6-BACC-328454055DD5}" type="presOf" srcId="{A09CC2BB-37B9-47F3-8F90-0B22AC594C1B}" destId="{DC837B89-01BA-4069-AECD-619E93F944B6}" srcOrd="1" destOrd="0" presId="urn:microsoft.com/office/officeart/2005/8/layout/hProcess7"/>
    <dgm:cxn modelId="{AF53F96D-353E-4E05-8EC6-A2B39A4FD187}" type="presOf" srcId="{E75135CC-30A3-4E54-AFB1-B6458B638B38}" destId="{4CCFD4FF-51D6-4420-953A-DFF445462567}" srcOrd="0" destOrd="2" presId="urn:microsoft.com/office/officeart/2005/8/layout/hProcess7"/>
    <dgm:cxn modelId="{D146EE4F-C7B4-42E0-A783-B9B2169D7A1C}" type="presOf" srcId="{4FBFAE4A-56BE-4B42-858F-087E0F82BD2C}" destId="{9DD25FF5-38C8-45C3-8C94-10D3B7EB09BA}" srcOrd="0" destOrd="0" presId="urn:microsoft.com/office/officeart/2005/8/layout/hProcess7"/>
    <dgm:cxn modelId="{8F8F2155-D0CC-4CE6-9E57-AF16ABBF2330}" type="presOf" srcId="{AA3C698A-3717-484B-B7F8-C7CDE2CAB634}" destId="{3BCE4E32-3724-4A14-BE06-B379B4E6E6D9}" srcOrd="0" destOrd="0" presId="urn:microsoft.com/office/officeart/2005/8/layout/hProcess7"/>
    <dgm:cxn modelId="{E6CBB457-50DA-4F26-8FF3-F34BC2A45E10}" srcId="{B2A676F8-859E-4D75-A695-0F8A62E837E9}" destId="{E75135CC-30A3-4E54-AFB1-B6458B638B38}" srcOrd="2" destOrd="0" parTransId="{CF0D7702-33DE-4E92-8513-2CF0023774E6}" sibTransId="{A4C10894-B31B-467C-9516-A1023AC944F7}"/>
    <dgm:cxn modelId="{87DE7A7A-AFC9-4271-AADA-4D618CD922CF}" type="presOf" srcId="{C35C06AC-E960-4157-A25C-FC9CE24346E1}" destId="{804E51C5-6CDF-45B7-91BF-F8CC6BD95889}" srcOrd="1" destOrd="0" presId="urn:microsoft.com/office/officeart/2005/8/layout/hProcess7"/>
    <dgm:cxn modelId="{98FE857A-8935-410F-9216-1B96C2850323}" type="presOf" srcId="{2521C87F-E5BE-42E2-88AB-04BF35183758}" destId="{60DBC422-6023-4F6D-9EAE-25E9CA495EBF}" srcOrd="0" destOrd="4" presId="urn:microsoft.com/office/officeart/2005/8/layout/hProcess7"/>
    <dgm:cxn modelId="{E5BE937C-14BF-488A-9D8A-A48714D90B68}" srcId="{4FBFAE4A-56BE-4B42-858F-087E0F82BD2C}" destId="{AA3C698A-3717-484B-B7F8-C7CDE2CAB634}" srcOrd="3" destOrd="0" parTransId="{7A01A7D2-69EC-4FD7-A4F1-B79D4A0A38BE}" sibTransId="{7F6031D8-3344-48A0-9162-FF46B59D1012}"/>
    <dgm:cxn modelId="{54E5057E-E8C0-4DEA-B5EB-76993CF864E0}" srcId="{AA3C698A-3717-484B-B7F8-C7CDE2CAB634}" destId="{6E6E4599-4CFD-4C0A-B438-54727290015E}" srcOrd="0" destOrd="0" parTransId="{3247A8FE-677E-4BCF-B3E2-02FCC47AF916}" sibTransId="{E9E03221-56ED-430B-8583-334CF3101588}"/>
    <dgm:cxn modelId="{F7C63B80-64DB-4377-9A30-39E1E8FCCA48}" srcId="{C35C06AC-E960-4157-A25C-FC9CE24346E1}" destId="{E6DFDEB7-3183-4A94-9B92-B7A5A1746B9F}" srcOrd="1" destOrd="0" parTransId="{F5DDB2AC-EFE8-4D61-BCA1-23780B411A7E}" sibTransId="{C2BE5BC3-8721-4E2B-AC2C-2C87A8984191}"/>
    <dgm:cxn modelId="{AB12D982-A3E5-4B8B-B138-5D7C83110B61}" type="presOf" srcId="{9094A99E-2694-4A55-808E-99CEF41407AC}" destId="{60DBC422-6023-4F6D-9EAE-25E9CA495EBF}" srcOrd="0" destOrd="2" presId="urn:microsoft.com/office/officeart/2005/8/layout/hProcess7"/>
    <dgm:cxn modelId="{2E767C85-B2C1-486F-884A-68F7E560D94F}" type="presOf" srcId="{F99A5701-8D05-47D7-959C-267A12B1C3E6}" destId="{4CCFD4FF-51D6-4420-953A-DFF445462567}" srcOrd="0" destOrd="0" presId="urn:microsoft.com/office/officeart/2005/8/layout/hProcess7"/>
    <dgm:cxn modelId="{7D6D398A-1211-4C9C-91FA-E0858B6FFA6A}" type="presOf" srcId="{72387FBA-3064-4028-8166-A8B66C3EE2C4}" destId="{4CCFD4FF-51D6-4420-953A-DFF445462567}" srcOrd="0" destOrd="1" presId="urn:microsoft.com/office/officeart/2005/8/layout/hProcess7"/>
    <dgm:cxn modelId="{3872FB8E-AA1E-485A-AE38-275EA7D75892}" srcId="{AA3C698A-3717-484B-B7F8-C7CDE2CAB634}" destId="{0EB88495-8037-4B5A-94FC-F9861C42C864}" srcOrd="2" destOrd="0" parTransId="{FD0DF687-A0BE-4F10-AAD9-18480BACB2D9}" sibTransId="{9FC56E0A-4907-44B0-92E5-905D4C3E4D5D}"/>
    <dgm:cxn modelId="{FADCC898-223D-4FC9-A9F8-15EE47DDF1B1}" type="presOf" srcId="{C35C06AC-E960-4157-A25C-FC9CE24346E1}" destId="{82434A84-4894-4F42-ABC2-3F5AE7F6C965}" srcOrd="0" destOrd="0" presId="urn:microsoft.com/office/officeart/2005/8/layout/hProcess7"/>
    <dgm:cxn modelId="{3AD284A7-678E-4B2D-A1A3-E3E9682BA608}" type="presOf" srcId="{37401723-6644-4530-862F-94F64AC3B48A}" destId="{D297A624-2CA7-470D-8268-F46C740B95C1}" srcOrd="0" destOrd="1" presId="urn:microsoft.com/office/officeart/2005/8/layout/hProcess7"/>
    <dgm:cxn modelId="{BBBBA2A8-E781-4929-AAFA-B72D221F6E6C}" type="presOf" srcId="{AA3C698A-3717-484B-B7F8-C7CDE2CAB634}" destId="{C7906BB1-68A5-4296-B854-17B67205B245}" srcOrd="1" destOrd="0" presId="urn:microsoft.com/office/officeart/2005/8/layout/hProcess7"/>
    <dgm:cxn modelId="{314524B1-04AA-4AEA-A2DD-14E22393CCAE}" srcId="{A09CC2BB-37B9-47F3-8F90-0B22AC594C1B}" destId="{54D90BCA-4527-44CE-B2CC-0AF266C1F192}" srcOrd="3" destOrd="0" parTransId="{6556E9A9-442A-4139-97E3-3BF011C48314}" sibTransId="{CEBA31E2-63DE-4B5F-9195-974AA83C7D09}"/>
    <dgm:cxn modelId="{F48768BA-E57B-4D43-B438-C9817B86324C}" type="presOf" srcId="{B2A676F8-859E-4D75-A695-0F8A62E837E9}" destId="{AB387043-3D07-479F-BA25-90A27E7B49C4}" srcOrd="1" destOrd="0" presId="urn:microsoft.com/office/officeart/2005/8/layout/hProcess7"/>
    <dgm:cxn modelId="{5ECBAEBD-A4B5-4057-8590-308D73CF5D72}" type="presOf" srcId="{E6DFDEB7-3183-4A94-9B92-B7A5A1746B9F}" destId="{60DBC422-6023-4F6D-9EAE-25E9CA495EBF}" srcOrd="0" destOrd="1" presId="urn:microsoft.com/office/officeart/2005/8/layout/hProcess7"/>
    <dgm:cxn modelId="{B52896C7-3716-4057-939A-7923AC68F903}" srcId="{C35C06AC-E960-4157-A25C-FC9CE24346E1}" destId="{4205976E-454F-4761-8160-0F0254AEEA79}" srcOrd="3" destOrd="0" parTransId="{4C7892A8-CDBD-4B00-AEC7-791472AB2B94}" sibTransId="{EF0498DE-CE5B-4D75-94DA-AD6E4E002A04}"/>
    <dgm:cxn modelId="{C58011C8-729D-4E97-ADDC-4016808D19F0}" type="presOf" srcId="{4E6421F7-D75D-4313-AE39-AB81024AB7C4}" destId="{B69D09D1-73C9-44FE-8253-8BDD0ABF863B}" srcOrd="0" destOrd="1" presId="urn:microsoft.com/office/officeart/2005/8/layout/hProcess7"/>
    <dgm:cxn modelId="{E4F892CF-ED22-4D85-A576-384401D664CB}" srcId="{4FBFAE4A-56BE-4B42-858F-087E0F82BD2C}" destId="{C35C06AC-E960-4157-A25C-FC9CE24346E1}" srcOrd="0" destOrd="0" parTransId="{6FA9DF29-5122-4B0A-9263-A19CB78AD322}" sibTransId="{2B1ED477-0F2E-4EFD-8050-DD4E2E9FFF8F}"/>
    <dgm:cxn modelId="{C11BC7D3-0EAD-44A2-B85C-4A5819B16E5F}" srcId="{4FBFAE4A-56BE-4B42-858F-087E0F82BD2C}" destId="{A09CC2BB-37B9-47F3-8F90-0B22AC594C1B}" srcOrd="1" destOrd="0" parTransId="{14F726C3-44D7-47F7-8B80-F053A41D81C1}" sibTransId="{31FE6277-5549-4760-A807-AF6DBDA2FCA0}"/>
    <dgm:cxn modelId="{F5F2D6D9-0236-4260-BEED-35DB1E721FBF}" type="presOf" srcId="{F43C1008-883F-492A-A9C1-C88803D56ACB}" destId="{D297A624-2CA7-470D-8268-F46C740B95C1}" srcOrd="0" destOrd="2" presId="urn:microsoft.com/office/officeart/2005/8/layout/hProcess7"/>
    <dgm:cxn modelId="{C7B403ED-7436-43F0-ABF3-944FB09341E8}" type="presOf" srcId="{6E6E4599-4CFD-4C0A-B438-54727290015E}" destId="{B69D09D1-73C9-44FE-8253-8BDD0ABF863B}" srcOrd="0" destOrd="0" presId="urn:microsoft.com/office/officeart/2005/8/layout/hProcess7"/>
    <dgm:cxn modelId="{E2381EF3-B8AF-4F89-BF03-E13251982F18}" srcId="{A09CC2BB-37B9-47F3-8F90-0B22AC594C1B}" destId="{37401723-6644-4530-862F-94F64AC3B48A}" srcOrd="1" destOrd="0" parTransId="{E68DF5DF-0630-411F-9D86-5F1A62B1FB65}" sibTransId="{43C98321-76FE-4835-B30F-42D564DD86EC}"/>
    <dgm:cxn modelId="{1E3862F5-E64D-4169-A1A4-15346CB88BD3}" type="presOf" srcId="{6614358A-EE69-46C9-BDF9-07EBDE0B5B3E}" destId="{60DBC422-6023-4F6D-9EAE-25E9CA495EBF}" srcOrd="0" destOrd="0" presId="urn:microsoft.com/office/officeart/2005/8/layout/hProcess7"/>
    <dgm:cxn modelId="{AD092E51-746A-4B3C-9D68-D5056311BDC8}" type="presParOf" srcId="{9DD25FF5-38C8-45C3-8C94-10D3B7EB09BA}" destId="{96EA8B34-F8C8-4059-A90A-37CBED9F95DE}" srcOrd="0" destOrd="0" presId="urn:microsoft.com/office/officeart/2005/8/layout/hProcess7"/>
    <dgm:cxn modelId="{1324B0C1-9CFA-4250-9908-23218624CB59}" type="presParOf" srcId="{96EA8B34-F8C8-4059-A90A-37CBED9F95DE}" destId="{82434A84-4894-4F42-ABC2-3F5AE7F6C965}" srcOrd="0" destOrd="0" presId="urn:microsoft.com/office/officeart/2005/8/layout/hProcess7"/>
    <dgm:cxn modelId="{0F3C1107-2B22-45C6-B8A6-DDDD22AD7851}" type="presParOf" srcId="{96EA8B34-F8C8-4059-A90A-37CBED9F95DE}" destId="{804E51C5-6CDF-45B7-91BF-F8CC6BD95889}" srcOrd="1" destOrd="0" presId="urn:microsoft.com/office/officeart/2005/8/layout/hProcess7"/>
    <dgm:cxn modelId="{04E2498A-6B6A-456F-9A2B-AECD62077A69}" type="presParOf" srcId="{96EA8B34-F8C8-4059-A90A-37CBED9F95DE}" destId="{60DBC422-6023-4F6D-9EAE-25E9CA495EBF}" srcOrd="2" destOrd="0" presId="urn:microsoft.com/office/officeart/2005/8/layout/hProcess7"/>
    <dgm:cxn modelId="{4F55C9FF-7B64-4583-81A7-9CCFB9583E58}" type="presParOf" srcId="{9DD25FF5-38C8-45C3-8C94-10D3B7EB09BA}" destId="{1797B28A-F008-4E81-848A-0FA3ADDB1C9E}" srcOrd="1" destOrd="0" presId="urn:microsoft.com/office/officeart/2005/8/layout/hProcess7"/>
    <dgm:cxn modelId="{B6259397-5895-4571-961D-41EAEDF32BEE}" type="presParOf" srcId="{9DD25FF5-38C8-45C3-8C94-10D3B7EB09BA}" destId="{FBE9F5CE-E0FE-4EE9-9FCC-4AB0DE43606E}" srcOrd="2" destOrd="0" presId="urn:microsoft.com/office/officeart/2005/8/layout/hProcess7"/>
    <dgm:cxn modelId="{F8DAAA1B-F1E8-4A22-BE76-E54188AD0C69}" type="presParOf" srcId="{FBE9F5CE-E0FE-4EE9-9FCC-4AB0DE43606E}" destId="{8E997FB3-81EB-4F83-845E-F7459F6919FB}" srcOrd="0" destOrd="0" presId="urn:microsoft.com/office/officeart/2005/8/layout/hProcess7"/>
    <dgm:cxn modelId="{5876B4D5-42EA-4B72-97C1-30B3D7949047}" type="presParOf" srcId="{FBE9F5CE-E0FE-4EE9-9FCC-4AB0DE43606E}" destId="{AB9DF1E1-0B90-4CE7-A609-E8460053534A}" srcOrd="1" destOrd="0" presId="urn:microsoft.com/office/officeart/2005/8/layout/hProcess7"/>
    <dgm:cxn modelId="{E70D1ECE-FDB0-4F51-A1FB-09A2C715183B}" type="presParOf" srcId="{FBE9F5CE-E0FE-4EE9-9FCC-4AB0DE43606E}" destId="{B19F139E-6F51-4AF6-8CE8-D0A246E135F8}" srcOrd="2" destOrd="0" presId="urn:microsoft.com/office/officeart/2005/8/layout/hProcess7"/>
    <dgm:cxn modelId="{A4C2DC06-2A2F-463E-9901-68167DC70EE9}" type="presParOf" srcId="{9DD25FF5-38C8-45C3-8C94-10D3B7EB09BA}" destId="{95846F45-9F74-4401-AC4E-3CC35394A556}" srcOrd="3" destOrd="0" presId="urn:microsoft.com/office/officeart/2005/8/layout/hProcess7"/>
    <dgm:cxn modelId="{2D1F5BC2-E4BE-4089-8EBE-628A66658D4B}" type="presParOf" srcId="{9DD25FF5-38C8-45C3-8C94-10D3B7EB09BA}" destId="{A0B2EE69-76D1-42D5-BF6A-63E3F1AD8256}" srcOrd="4" destOrd="0" presId="urn:microsoft.com/office/officeart/2005/8/layout/hProcess7"/>
    <dgm:cxn modelId="{960CE366-39DD-4C34-B4A9-781E1661F238}" type="presParOf" srcId="{A0B2EE69-76D1-42D5-BF6A-63E3F1AD8256}" destId="{0F2214CA-31C2-4E63-9DE3-4F1FAA6EE177}" srcOrd="0" destOrd="0" presId="urn:microsoft.com/office/officeart/2005/8/layout/hProcess7"/>
    <dgm:cxn modelId="{E4B3DEF0-1C90-4685-8B6A-96E54E948256}" type="presParOf" srcId="{A0B2EE69-76D1-42D5-BF6A-63E3F1AD8256}" destId="{DC837B89-01BA-4069-AECD-619E93F944B6}" srcOrd="1" destOrd="0" presId="urn:microsoft.com/office/officeart/2005/8/layout/hProcess7"/>
    <dgm:cxn modelId="{69BC96E1-D207-4962-9AEA-80E452091FBA}" type="presParOf" srcId="{A0B2EE69-76D1-42D5-BF6A-63E3F1AD8256}" destId="{D297A624-2CA7-470D-8268-F46C740B95C1}" srcOrd="2" destOrd="0" presId="urn:microsoft.com/office/officeart/2005/8/layout/hProcess7"/>
    <dgm:cxn modelId="{FC6EE305-A2EB-4A9C-BCD9-1BA1D1C6E1C8}" type="presParOf" srcId="{9DD25FF5-38C8-45C3-8C94-10D3B7EB09BA}" destId="{664496FF-6D77-4F8D-9FA8-CABF330042ED}" srcOrd="5" destOrd="0" presId="urn:microsoft.com/office/officeart/2005/8/layout/hProcess7"/>
    <dgm:cxn modelId="{12DD3C64-80E3-47CC-9960-2723EBB4A518}" type="presParOf" srcId="{9DD25FF5-38C8-45C3-8C94-10D3B7EB09BA}" destId="{099E3D23-6905-4A36-8B59-1929180F94E4}" srcOrd="6" destOrd="0" presId="urn:microsoft.com/office/officeart/2005/8/layout/hProcess7"/>
    <dgm:cxn modelId="{1CFFD7D1-262B-4969-98E3-170D8B1817E1}" type="presParOf" srcId="{099E3D23-6905-4A36-8B59-1929180F94E4}" destId="{4E02C420-32F4-4F9B-A39A-AAD8C0279446}" srcOrd="0" destOrd="0" presId="urn:microsoft.com/office/officeart/2005/8/layout/hProcess7"/>
    <dgm:cxn modelId="{0C481D8F-44D0-482F-A4A1-D4D7A8E5E784}" type="presParOf" srcId="{099E3D23-6905-4A36-8B59-1929180F94E4}" destId="{A73F2993-1431-4BAC-8313-4A196551A4E6}" srcOrd="1" destOrd="0" presId="urn:microsoft.com/office/officeart/2005/8/layout/hProcess7"/>
    <dgm:cxn modelId="{480D3265-5CA6-4CAB-92E0-53982443929A}" type="presParOf" srcId="{099E3D23-6905-4A36-8B59-1929180F94E4}" destId="{57D6CF3D-69AE-4D56-B894-64CF328CCAA0}" srcOrd="2" destOrd="0" presId="urn:microsoft.com/office/officeart/2005/8/layout/hProcess7"/>
    <dgm:cxn modelId="{C6B135F6-DDBA-447B-9844-8083BF8C15E0}" type="presParOf" srcId="{9DD25FF5-38C8-45C3-8C94-10D3B7EB09BA}" destId="{8E900D16-76E4-47B5-814B-FBFDCEB46683}" srcOrd="7" destOrd="0" presId="urn:microsoft.com/office/officeart/2005/8/layout/hProcess7"/>
    <dgm:cxn modelId="{69C55BD7-C426-40F1-B4B9-9BD0702262DF}" type="presParOf" srcId="{9DD25FF5-38C8-45C3-8C94-10D3B7EB09BA}" destId="{AA9DBC7A-A586-4F09-817D-4F5C29DB65DA}" srcOrd="8" destOrd="0" presId="urn:microsoft.com/office/officeart/2005/8/layout/hProcess7"/>
    <dgm:cxn modelId="{54F5ECD1-4E61-4D99-A1AA-212F6CDEEB2F}" type="presParOf" srcId="{AA9DBC7A-A586-4F09-817D-4F5C29DB65DA}" destId="{D767DDEB-26F5-4842-A592-032B8065E1D9}" srcOrd="0" destOrd="0" presId="urn:microsoft.com/office/officeart/2005/8/layout/hProcess7"/>
    <dgm:cxn modelId="{C38DF512-55F0-446D-B9D9-C465BB7C2168}" type="presParOf" srcId="{AA9DBC7A-A586-4F09-817D-4F5C29DB65DA}" destId="{AB387043-3D07-479F-BA25-90A27E7B49C4}" srcOrd="1" destOrd="0" presId="urn:microsoft.com/office/officeart/2005/8/layout/hProcess7"/>
    <dgm:cxn modelId="{26A8DA14-B2FC-4E63-A2C9-22FC68537D40}" type="presParOf" srcId="{AA9DBC7A-A586-4F09-817D-4F5C29DB65DA}" destId="{4CCFD4FF-51D6-4420-953A-DFF445462567}" srcOrd="2" destOrd="0" presId="urn:microsoft.com/office/officeart/2005/8/layout/hProcess7"/>
    <dgm:cxn modelId="{84777419-4901-4C03-8151-059C1E167CE5}" type="presParOf" srcId="{9DD25FF5-38C8-45C3-8C94-10D3B7EB09BA}" destId="{4900A304-F1D4-470A-B541-D1350E8B1A58}" srcOrd="9" destOrd="0" presId="urn:microsoft.com/office/officeart/2005/8/layout/hProcess7"/>
    <dgm:cxn modelId="{C10989B2-90D5-4AB4-9930-09BE85332DBA}" type="presParOf" srcId="{9DD25FF5-38C8-45C3-8C94-10D3B7EB09BA}" destId="{E96C6F44-72CB-4C9B-AE52-FE850AC087EC}" srcOrd="10" destOrd="0" presId="urn:microsoft.com/office/officeart/2005/8/layout/hProcess7"/>
    <dgm:cxn modelId="{82255DB6-F7EA-4818-911F-346174126942}" type="presParOf" srcId="{E96C6F44-72CB-4C9B-AE52-FE850AC087EC}" destId="{AA404D8D-5E3D-4884-B9B6-0846AF57B1D9}" srcOrd="0" destOrd="0" presId="urn:microsoft.com/office/officeart/2005/8/layout/hProcess7"/>
    <dgm:cxn modelId="{4EF4F70D-B074-4AC0-AF43-99642BEDDDF8}" type="presParOf" srcId="{E96C6F44-72CB-4C9B-AE52-FE850AC087EC}" destId="{7ECFAD12-5C70-4C80-BA24-326B1F0DDE2B}" srcOrd="1" destOrd="0" presId="urn:microsoft.com/office/officeart/2005/8/layout/hProcess7"/>
    <dgm:cxn modelId="{C7F2D069-F58F-4770-A4D7-D1B019FA9CC5}" type="presParOf" srcId="{E96C6F44-72CB-4C9B-AE52-FE850AC087EC}" destId="{09EC7B12-1951-44E4-9F9D-104A09E5A272}" srcOrd="2" destOrd="0" presId="urn:microsoft.com/office/officeart/2005/8/layout/hProcess7"/>
    <dgm:cxn modelId="{3347F03C-30E8-40CA-83EC-85ED9B96040A}" type="presParOf" srcId="{9DD25FF5-38C8-45C3-8C94-10D3B7EB09BA}" destId="{31EDE384-4C14-451A-88E8-3AFD5958C433}" srcOrd="11" destOrd="0" presId="urn:microsoft.com/office/officeart/2005/8/layout/hProcess7"/>
    <dgm:cxn modelId="{41E336F6-5890-43E8-AFA9-757E6E710222}" type="presParOf" srcId="{9DD25FF5-38C8-45C3-8C94-10D3B7EB09BA}" destId="{42AAD207-5486-4100-A967-9F4E7E0CC8F3}" srcOrd="12" destOrd="0" presId="urn:microsoft.com/office/officeart/2005/8/layout/hProcess7"/>
    <dgm:cxn modelId="{F52C3684-2F64-45C7-A758-2D967E9D4C70}" type="presParOf" srcId="{42AAD207-5486-4100-A967-9F4E7E0CC8F3}" destId="{3BCE4E32-3724-4A14-BE06-B379B4E6E6D9}" srcOrd="0" destOrd="0" presId="urn:microsoft.com/office/officeart/2005/8/layout/hProcess7"/>
    <dgm:cxn modelId="{B3E12C9F-0CA4-41EF-A7E2-A1F24B595638}" type="presParOf" srcId="{42AAD207-5486-4100-A967-9F4E7E0CC8F3}" destId="{C7906BB1-68A5-4296-B854-17B67205B245}" srcOrd="1" destOrd="0" presId="urn:microsoft.com/office/officeart/2005/8/layout/hProcess7"/>
    <dgm:cxn modelId="{2E7D2AF2-8F3D-4434-AD4C-EE43C23FD19B}" type="presParOf" srcId="{42AAD207-5486-4100-A967-9F4E7E0CC8F3}" destId="{B69D09D1-73C9-44FE-8253-8BDD0ABF863B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2434A84-4894-4F42-ABC2-3F5AE7F6C965}">
      <dsp:nvSpPr>
        <dsp:cNvPr id="0" name=""/>
        <dsp:cNvSpPr/>
      </dsp:nvSpPr>
      <dsp:spPr>
        <a:xfrm>
          <a:off x="4524" y="1018628"/>
          <a:ext cx="2721726" cy="326607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5725" rIns="111125" bIns="0" numCol="1" spcCol="1270" anchor="t" anchorCtr="0">
          <a:noAutofit/>
        </a:bodyPr>
        <a:lstStyle/>
        <a:p>
          <a:pPr marL="0" lvl="0" indent="0" algn="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>
              <a:solidFill>
                <a:schemeClr val="accent4"/>
              </a:solidFill>
            </a:rPr>
            <a:t>P1 Student</a:t>
          </a:r>
        </a:p>
      </dsp:txBody>
      <dsp:txXfrm rot="16200000">
        <a:off x="-1062391" y="2085545"/>
        <a:ext cx="2678178" cy="544345"/>
      </dsp:txXfrm>
    </dsp:sp>
    <dsp:sp modelId="{60DBC422-6023-4F6D-9EAE-25E9CA495EBF}">
      <dsp:nvSpPr>
        <dsp:cNvPr id="0" name=""/>
        <dsp:cNvSpPr/>
      </dsp:nvSpPr>
      <dsp:spPr>
        <a:xfrm>
          <a:off x="548870" y="1018628"/>
          <a:ext cx="2027685" cy="32660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8293" rIns="0" bIns="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 dirty="0"/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>
              <a:solidFill>
                <a:schemeClr val="accent4"/>
              </a:solidFill>
            </a:rPr>
            <a:t>FREE</a:t>
          </a:r>
          <a:r>
            <a:rPr lang="en-US" sz="1700" kern="1200" dirty="0"/>
            <a:t> membership!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Explore health-system careers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Learn about pharmacy residency</a:t>
          </a:r>
          <a:endParaRPr lang="en-US" sz="1700" kern="1200" dirty="0"/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/>
            <a:t>Build your professional CV with our help</a:t>
          </a:r>
          <a:endParaRPr lang="en-US" sz="1700" kern="1200" dirty="0"/>
        </a:p>
      </dsp:txBody>
      <dsp:txXfrm>
        <a:off x="548870" y="1018628"/>
        <a:ext cx="2027685" cy="3266071"/>
      </dsp:txXfrm>
    </dsp:sp>
    <dsp:sp modelId="{0F2214CA-31C2-4E63-9DE3-4F1FAA6EE177}">
      <dsp:nvSpPr>
        <dsp:cNvPr id="0" name=""/>
        <dsp:cNvSpPr/>
      </dsp:nvSpPr>
      <dsp:spPr>
        <a:xfrm>
          <a:off x="2821511" y="1018628"/>
          <a:ext cx="2721726" cy="326607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5725" rIns="111125" bIns="0" numCol="1" spcCol="1270" anchor="t" anchorCtr="0">
          <a:noAutofit/>
        </a:bodyPr>
        <a:lstStyle/>
        <a:p>
          <a:pPr marL="0" lvl="0" indent="0" algn="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>
              <a:solidFill>
                <a:schemeClr val="accent4"/>
              </a:solidFill>
            </a:rPr>
            <a:t>P2 – P4 Student</a:t>
          </a:r>
        </a:p>
      </dsp:txBody>
      <dsp:txXfrm rot="16200000">
        <a:off x="1754594" y="2085545"/>
        <a:ext cx="2678178" cy="544345"/>
      </dsp:txXfrm>
    </dsp:sp>
    <dsp:sp modelId="{AB9DF1E1-0B90-4CE7-A609-E8460053534A}">
      <dsp:nvSpPr>
        <dsp:cNvPr id="0" name=""/>
        <dsp:cNvSpPr/>
      </dsp:nvSpPr>
      <dsp:spPr>
        <a:xfrm rot="5400000">
          <a:off x="2595281" y="3612609"/>
          <a:ext cx="479676" cy="408258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97A624-2CA7-470D-8268-F46C740B95C1}">
      <dsp:nvSpPr>
        <dsp:cNvPr id="0" name=""/>
        <dsp:cNvSpPr/>
      </dsp:nvSpPr>
      <dsp:spPr>
        <a:xfrm>
          <a:off x="3365856" y="1018628"/>
          <a:ext cx="2027685" cy="32660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8293" rIns="0" bIns="0" numCol="1" spcCol="1270" anchor="t" anchorCtr="0">
          <a:noAutofit/>
        </a:bodyPr>
        <a:lstStyle/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 dirty="0"/>
        </a:p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Get real career insights from advanced specialists</a:t>
          </a:r>
        </a:p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Start residency preparation early with resource guides</a:t>
          </a:r>
        </a:p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Get interview-ready with resources</a:t>
          </a:r>
        </a:p>
        <a:p>
          <a:pPr marL="0" lvl="0" indent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Get APPE ready with how-to Journal Club toolkit</a:t>
          </a:r>
        </a:p>
      </dsp:txBody>
      <dsp:txXfrm>
        <a:off x="3365856" y="1018628"/>
        <a:ext cx="2027685" cy="3266071"/>
      </dsp:txXfrm>
    </dsp:sp>
    <dsp:sp modelId="{D767DDEB-26F5-4842-A592-032B8065E1D9}">
      <dsp:nvSpPr>
        <dsp:cNvPr id="0" name=""/>
        <dsp:cNvSpPr/>
      </dsp:nvSpPr>
      <dsp:spPr>
        <a:xfrm>
          <a:off x="5638497" y="1018628"/>
          <a:ext cx="2721726" cy="326607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5725" rIns="111125" bIns="0" numCol="1" spcCol="1270" anchor="t" anchorCtr="0">
          <a:noAutofit/>
        </a:bodyPr>
        <a:lstStyle/>
        <a:p>
          <a:pPr marL="0" lvl="0" indent="0" algn="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>
              <a:solidFill>
                <a:schemeClr val="accent4"/>
              </a:solidFill>
            </a:rPr>
            <a:t>Resident</a:t>
          </a:r>
        </a:p>
      </dsp:txBody>
      <dsp:txXfrm rot="16200000">
        <a:off x="4571581" y="2085545"/>
        <a:ext cx="2678178" cy="544345"/>
      </dsp:txXfrm>
    </dsp:sp>
    <dsp:sp modelId="{A73F2993-1431-4BAC-8313-4A196551A4E6}">
      <dsp:nvSpPr>
        <dsp:cNvPr id="0" name=""/>
        <dsp:cNvSpPr/>
      </dsp:nvSpPr>
      <dsp:spPr>
        <a:xfrm rot="5400000">
          <a:off x="5412268" y="3612609"/>
          <a:ext cx="479676" cy="408258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CFD4FF-51D6-4420-953A-DFF445462567}">
      <dsp:nvSpPr>
        <dsp:cNvPr id="0" name=""/>
        <dsp:cNvSpPr/>
      </dsp:nvSpPr>
      <dsp:spPr>
        <a:xfrm>
          <a:off x="6182842" y="1018628"/>
          <a:ext cx="2027685" cy="32660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8293" rIns="0" bIns="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br>
            <a:rPr lang="en-US" sz="1700" kern="1200" dirty="0"/>
          </a:br>
          <a:r>
            <a:rPr lang="en-US" sz="1700" kern="1200" dirty="0"/>
            <a:t>Update your CV now that you’re a NP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Use the residency project Templates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Utilize personal financial </a:t>
          </a:r>
          <a:r>
            <a:rPr lang="en-US" sz="1700" kern="1200"/>
            <a:t>management resources</a:t>
          </a:r>
          <a:endParaRPr lang="en-US" sz="1700" kern="1200" dirty="0"/>
        </a:p>
      </dsp:txBody>
      <dsp:txXfrm>
        <a:off x="6182842" y="1018628"/>
        <a:ext cx="2027685" cy="3266071"/>
      </dsp:txXfrm>
    </dsp:sp>
    <dsp:sp modelId="{3BCE4E32-3724-4A14-BE06-B379B4E6E6D9}">
      <dsp:nvSpPr>
        <dsp:cNvPr id="0" name=""/>
        <dsp:cNvSpPr/>
      </dsp:nvSpPr>
      <dsp:spPr>
        <a:xfrm>
          <a:off x="8455484" y="1018628"/>
          <a:ext cx="2721726" cy="3266071"/>
        </a:xfrm>
        <a:prstGeom prst="roundRect">
          <a:avLst>
            <a:gd name="adj" fmla="val 5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5725" rIns="111125" bIns="0" numCol="1" spcCol="1270" anchor="t" anchorCtr="0">
          <a:noAutofit/>
        </a:bodyPr>
        <a:lstStyle/>
        <a:p>
          <a:pPr marL="0" lvl="0" indent="0" algn="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 dirty="0">
              <a:solidFill>
                <a:schemeClr val="accent4"/>
              </a:solidFill>
            </a:rPr>
            <a:t>New Practitioner</a:t>
          </a:r>
        </a:p>
      </dsp:txBody>
      <dsp:txXfrm rot="16200000">
        <a:off x="7388567" y="2085545"/>
        <a:ext cx="2678178" cy="544345"/>
      </dsp:txXfrm>
    </dsp:sp>
    <dsp:sp modelId="{7ECFAD12-5C70-4C80-BA24-326B1F0DDE2B}">
      <dsp:nvSpPr>
        <dsp:cNvPr id="0" name=""/>
        <dsp:cNvSpPr/>
      </dsp:nvSpPr>
      <dsp:spPr>
        <a:xfrm rot="5400000">
          <a:off x="8229254" y="3612609"/>
          <a:ext cx="479676" cy="408258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9D09D1-73C9-44FE-8253-8BDD0ABF863B}">
      <dsp:nvSpPr>
        <dsp:cNvPr id="0" name=""/>
        <dsp:cNvSpPr/>
      </dsp:nvSpPr>
      <dsp:spPr>
        <a:xfrm>
          <a:off x="8999829" y="1018628"/>
          <a:ext cx="2027685" cy="326607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58293" rIns="0" bIns="0" numCol="1" spcCol="1270" anchor="t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700" kern="1200" dirty="0"/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Utilize board certification study materials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Improve your preceptor skills with development tools</a:t>
          </a:r>
        </a:p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Attend Live and on demand CE</a:t>
          </a:r>
        </a:p>
      </dsp:txBody>
      <dsp:txXfrm>
        <a:off x="8999829" y="1018628"/>
        <a:ext cx="2027685" cy="32660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A13936-C90F-4276-9EAB-ECD2D2DD233C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32755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EB4565F-4122-4DC6-83B1-8AF3A6C7F4B0}" type="datetimeFigureOut">
              <a:rPr lang="en-US" smtClean="0"/>
              <a:t>8/6/2026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26F0D1-6B0F-4FA4-BE1C-DC5B40CC47D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9248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rpharmacist.org/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dirty="0">
              <a:cs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89C535B-6687-4D2F-82C8-B18C20F8249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7985118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A12863-1E7C-4DA5-B10C-6575C462739C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816411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lvl="0" indent="0">
              <a:buFont typeface="Arial" panose="020B0604020202020204" pitchFamily="34" charset="0"/>
              <a:buNone/>
            </a:pPr>
            <a:r>
              <a:rPr lang="en-US" dirty="0"/>
              <a:t>ASHP is the largest association of pharmacy professionals in the United States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8848C22-D00B-4AFA-8098-180B372F64C7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069021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995FBB-9C94-4B2B-918C-A4C4DF6F1FE9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747501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995FBB-9C94-4B2B-918C-A4C4DF6F1FE9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11553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cs typeface="Calibri"/>
              </a:rPr>
              <a:t>First key initiative is fostering and sustaining wellbeing and resilience </a:t>
            </a:r>
            <a:r>
              <a:rPr lang="en-US" dirty="0"/>
              <a:t>engagement of pharmacists, pharmacy residents, student pharmacists, and pharmacy technicians. </a:t>
            </a:r>
          </a:p>
          <a:p>
            <a:r>
              <a:rPr lang="en-US" dirty="0">
                <a:cs typeface="Calibri"/>
              </a:rPr>
              <a:t>This is our website on wellbeing and resilience that links out to various resources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48583C-3D29-41E1-8DE4-781DB82EEB59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197417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EA801F-D508-04DF-1522-6687CF6DE4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88048B0-3827-CD58-7934-C2CA9D2811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0369864-D1CF-7D9B-DC97-BCCD6DEF157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>
                <a:solidFill>
                  <a:srgbClr val="272222"/>
                </a:solidFill>
              </a:rPr>
              <a:t>In 2024 ASHP, with the support of the ASHP foundation, launched </a:t>
            </a:r>
            <a:r>
              <a:rPr lang="en-US" dirty="0">
                <a:solidFill>
                  <a:srgbClr val="195E8C"/>
                </a:solidFill>
                <a:hlinkClick r:id="rId3"/>
              </a:rPr>
              <a:t>We're Your Pharmacist</a:t>
            </a:r>
            <a:r>
              <a:rPr lang="en-US" dirty="0">
                <a:solidFill>
                  <a:srgbClr val="272222"/>
                </a:solidFill>
              </a:rPr>
              <a:t>, our national public awareness campaign. </a:t>
            </a:r>
          </a:p>
          <a:p>
            <a:r>
              <a:rPr lang="en-US" dirty="0">
                <a:solidFill>
                  <a:srgbClr val="272222"/>
                </a:solidFill>
              </a:rPr>
              <a:t>Its main goal is to shine a spotlight on the critical contributions hospital and health-system pharmacists make to patient care each and every day as essential patient care providers.</a:t>
            </a:r>
          </a:p>
          <a:p>
            <a:endParaRPr lang="en-US" dirty="0">
              <a:solidFill>
                <a:srgbClr val="272222"/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16D392C-0D9D-604F-CF3A-04DE7A8FB661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348583C-3D29-41E1-8DE4-781DB82EEB59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571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26F0D1-6B0F-4FA4-BE1C-DC5B40CC47DC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8253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The last initiative is regarding pharmacy workforce. </a:t>
            </a:r>
            <a:r>
              <a:rPr lang="en-US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ASHP is the only nationally recognized non-governmental, non-profit pharmacy association that has been accrediting pharmacy residencies since 1962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9C535B-6687-4D2F-82C8-B18C20F82493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267973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26F0D1-6B0F-4FA4-BE1C-DC5B40CC47DC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341703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lvl="1" fontAlgn="base"/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C8111BD-F2AE-4D92-9DCF-5A13BA8437B8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0272226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8020DEC-8BF8-43B2-B445-FCB38341E7E7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80846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n-US" dirty="0">
                <a:latin typeface="Arial" pitchFamily="34" charset="0"/>
              </a:rPr>
              <a:t>Every student member is automatically part of the Pharmacy Student Forum.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n-US" dirty="0">
                <a:latin typeface="Arial" pitchFamily="34" charset="0"/>
              </a:rPr>
              <a:t>Forums, are similar to your organizational home within ASHP, that describes where you are in your pharmacy journey.</a:t>
            </a:r>
          </a:p>
          <a:p>
            <a:pPr marL="0" indent="0" eaLnBrk="1" hangingPunct="1">
              <a:buFont typeface="Arial" panose="020B0604020202020204" pitchFamily="34" charset="0"/>
              <a:buNone/>
            </a:pPr>
            <a:r>
              <a:rPr lang="en-US" altLang="en-US" dirty="0">
                <a:latin typeface="Arial" pitchFamily="34" charset="0"/>
              </a:rPr>
              <a:t>Sections, are similar to interest groups. You may join as many sections as you like.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8111BD-F2AE-4D92-9DCF-5A13BA8437B8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05258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C6F1E98-32E7-5041-AFB3-8949F30E10D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0891BB8-BCFC-3E86-76AA-EFA120BB011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B03660A-653B-1A74-55D9-E470EFDA44C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b="0" i="0" u="none" strike="noStrike" kern="1200" baseline="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This is our main page for PSF. Many of our programs for students are linked through here.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23F38C7-73F7-0221-F738-3D2C97016B5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26F0D1-6B0F-4FA4-BE1C-DC5B40CC47DC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62356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CB0556-EE3E-22D2-19D7-7BC7EF9F3D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1BD9D4-11D0-2433-DA14-9D337B5F61D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DEA5715-823C-2857-AC66-2070E6B3444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15222F-1304-FACB-E5EC-591988E4A92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26F0D1-6B0F-4FA4-BE1C-DC5B40CC47DC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5853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26F0D1-6B0F-4FA4-BE1C-DC5B40CC47DC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900330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3E72ABF-296C-6B99-B467-A6584F8021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4A024C3-13D4-3F8E-B5AC-660B91167E0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F3B2948-AE54-B3ED-DCB8-83425BF8E341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83AE6E6-4B7A-DAEB-6FDB-D417CE5F4E6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26F0D1-6B0F-4FA4-BE1C-DC5B40CC47DC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515136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0B35584-50B2-F7E5-EF48-1DDD4E0B42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2AF1FEEE-E4D2-7F6D-C26D-9CDCE643CD44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524CC9D-17A9-D4D8-AA73-A5A0B30A6C0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88D0A46-8982-81C4-4427-B2EC21F7707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26F0D1-6B0F-4FA4-BE1C-DC5B40CC47DC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0383323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CEC79C-5286-8BB8-2745-1EEBA31C3F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1DD193D-1FC7-4C4C-28A6-F5987D8D0F5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4D20A274-B701-B824-B2A6-895B8FD8FD8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CFD218-C6ED-808B-1B59-411371FFBD76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26F0D1-6B0F-4FA4-BE1C-DC5B40CC47DC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275989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26F0D1-6B0F-4FA4-BE1C-DC5B40CC47DC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23324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BA12863-1E7C-4DA5-B10C-6575C462739C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735283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9C535B-6687-4D2F-82C8-B18C20F82493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3069092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CDA572D-0A3A-3181-AE23-1EAE7F4E66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C396074-05AA-00FA-E5D1-05A987F58D7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0AAC176-40C9-9385-0829-686F0AFDD149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35FB7A-0E82-425C-0406-2762B38DBFA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26F0D1-6B0F-4FA4-BE1C-DC5B40CC47DC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935135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1918466-2361-04BE-2BF5-A0F0BFEFB74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7F51B74D-65EC-3CF9-8DAE-8FA218BB4695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6750995-AE10-C892-0AC8-6F713F4F5FE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4022D7D-3C2F-F139-FC0D-984B1FE5EEA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9C535B-6687-4D2F-82C8-B18C20F82493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5361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9C535B-6687-4D2F-82C8-B18C20F82493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531194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79EA769-65A3-817F-4B5B-005A4E5C16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43A282F-4C87-6A11-957A-344CF5360C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6F877E2-97FA-F454-F3D6-3829911C107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96A173-0EED-B1C7-97D5-BF16425CD3B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9C535B-6687-4D2F-82C8-B18C20F82493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191500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9C535B-6687-4D2F-82C8-B18C20F82493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489999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7DB3AC1-7802-8E7D-B0C9-1140AB57EC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6B32997-55CD-BD23-C0AB-9459003E864F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AD33EA4-BB0D-0CF2-0723-8DA702BF98C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1F807CE-EFA2-EA22-C065-1B2B4C2EF0B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89C535B-6687-4D2F-82C8-B18C20F82493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6289722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26F0D1-6B0F-4FA4-BE1C-DC5B40CC47DC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558126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7CE8D2-8E3D-1BB1-C72A-B4445D0BC6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39320F9-6FFF-E502-7015-C2705D26C77C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8C6BD64-A0B0-9B78-82EC-85884F80339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8C877AE-A1DB-5B95-B850-C35C09174AB8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26F0D1-6B0F-4FA4-BE1C-DC5B40CC47DC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926849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726F0D1-6B0F-4FA4-BE1C-DC5B40CC47DC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442034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>
              <a:cs typeface="Calibri" panose="020F05020202040302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020DEC-8BF8-43B2-B445-FCB38341E7E7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21884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2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27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9.png"/><Relationship Id="rId1" Type="http://schemas.openxmlformats.org/officeDocument/2006/relationships/slideMaster" Target="../slideMasters/slideMaster1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4515" y="950913"/>
            <a:ext cx="6077051" cy="2220912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4516" y="3446258"/>
            <a:ext cx="6077050" cy="181154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516" y="5794882"/>
            <a:ext cx="1530874" cy="77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39360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4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4515" y="950913"/>
            <a:ext cx="6077051" cy="2220912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4516" y="3446258"/>
            <a:ext cx="6077050" cy="181154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516" y="5794882"/>
            <a:ext cx="1530874" cy="77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1078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5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4515" y="950913"/>
            <a:ext cx="6077051" cy="2220912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4516" y="3446258"/>
            <a:ext cx="6077050" cy="181154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516" y="5794882"/>
            <a:ext cx="1530874" cy="77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63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6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4515" y="950913"/>
            <a:ext cx="6077051" cy="2220912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4516" y="3446258"/>
            <a:ext cx="6077050" cy="181154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516" y="5794882"/>
            <a:ext cx="1530874" cy="77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15375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7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4515" y="950913"/>
            <a:ext cx="6077051" cy="2220912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4516" y="3446258"/>
            <a:ext cx="6077050" cy="181154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516" y="5794882"/>
            <a:ext cx="1530874" cy="77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209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8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4515" y="950913"/>
            <a:ext cx="6077051" cy="2220912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4516" y="3446258"/>
            <a:ext cx="6077050" cy="181154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516" y="5794882"/>
            <a:ext cx="1530874" cy="77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32851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9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4515" y="950913"/>
            <a:ext cx="6077051" cy="2220912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4516" y="3446258"/>
            <a:ext cx="6077050" cy="181154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516" y="5794882"/>
            <a:ext cx="1530874" cy="77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58483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0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4515" y="950913"/>
            <a:ext cx="6077051" cy="2220912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4516" y="3446258"/>
            <a:ext cx="6077050" cy="181154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516" y="5794882"/>
            <a:ext cx="1530874" cy="77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023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1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4515" y="950913"/>
            <a:ext cx="6077051" cy="2220912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04516" y="3446258"/>
            <a:ext cx="6077050" cy="181154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516" y="5794882"/>
            <a:ext cx="1530874" cy="77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3049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95524" y="0"/>
            <a:ext cx="10596476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800724" y="950913"/>
            <a:ext cx="5686426" cy="2220912"/>
          </a:xfrm>
        </p:spPr>
        <p:txBody>
          <a:bodyPr anchor="b">
            <a:normAutofit/>
          </a:bodyPr>
          <a:lstStyle>
            <a:lvl1pPr algn="ctr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800724" y="3446258"/>
            <a:ext cx="5686425" cy="1811542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387" y="5691187"/>
            <a:ext cx="1530874" cy="777875"/>
          </a:xfrm>
          <a:prstGeom prst="rect">
            <a:avLst/>
          </a:prstGeom>
        </p:spPr>
      </p:pic>
      <p:sp>
        <p:nvSpPr>
          <p:cNvPr id="11" name="Picture Placeholder 18"/>
          <p:cNvSpPr>
            <a:spLocks noGrp="1"/>
          </p:cNvSpPr>
          <p:nvPr>
            <p:ph type="pic" sz="quarter" idx="10"/>
          </p:nvPr>
        </p:nvSpPr>
        <p:spPr>
          <a:xfrm>
            <a:off x="1" y="-1"/>
            <a:ext cx="6057900" cy="6858001"/>
          </a:xfrm>
          <a:custGeom>
            <a:avLst/>
            <a:gdLst>
              <a:gd name="connsiteX0" fmla="*/ 0 w 6089161"/>
              <a:gd name="connsiteY0" fmla="*/ 0 h 6858001"/>
              <a:gd name="connsiteX1" fmla="*/ 2052312 w 6089161"/>
              <a:gd name="connsiteY1" fmla="*/ 0 h 6858001"/>
              <a:gd name="connsiteX2" fmla="*/ 2349437 w 6089161"/>
              <a:gd name="connsiteY2" fmla="*/ 297884 h 6858001"/>
              <a:gd name="connsiteX3" fmla="*/ 6055050 w 6089161"/>
              <a:gd name="connsiteY3" fmla="*/ 6737419 h 6858001"/>
              <a:gd name="connsiteX4" fmla="*/ 6089161 w 6089161"/>
              <a:gd name="connsiteY4" fmla="*/ 6858001 h 6858001"/>
              <a:gd name="connsiteX5" fmla="*/ 0 w 6089161"/>
              <a:gd name="connsiteY5" fmla="*/ 6858001 h 6858001"/>
              <a:gd name="connsiteX0" fmla="*/ 0 w 6089161"/>
              <a:gd name="connsiteY0" fmla="*/ 0 h 6858001"/>
              <a:gd name="connsiteX1" fmla="*/ 2099937 w 6089161"/>
              <a:gd name="connsiteY1" fmla="*/ 9525 h 6858001"/>
              <a:gd name="connsiteX2" fmla="*/ 2349437 w 6089161"/>
              <a:gd name="connsiteY2" fmla="*/ 297884 h 6858001"/>
              <a:gd name="connsiteX3" fmla="*/ 6055050 w 6089161"/>
              <a:gd name="connsiteY3" fmla="*/ 6737419 h 6858001"/>
              <a:gd name="connsiteX4" fmla="*/ 6089161 w 6089161"/>
              <a:gd name="connsiteY4" fmla="*/ 6858001 h 6858001"/>
              <a:gd name="connsiteX5" fmla="*/ 0 w 6089161"/>
              <a:gd name="connsiteY5" fmla="*/ 6858001 h 6858001"/>
              <a:gd name="connsiteX6" fmla="*/ 0 w 6089161"/>
              <a:gd name="connsiteY6" fmla="*/ 0 h 6858001"/>
              <a:gd name="connsiteX0" fmla="*/ 0 w 6089161"/>
              <a:gd name="connsiteY0" fmla="*/ 0 h 6858001"/>
              <a:gd name="connsiteX1" fmla="*/ 2138037 w 6089161"/>
              <a:gd name="connsiteY1" fmla="*/ 0 h 6858001"/>
              <a:gd name="connsiteX2" fmla="*/ 2349437 w 6089161"/>
              <a:gd name="connsiteY2" fmla="*/ 297884 h 6858001"/>
              <a:gd name="connsiteX3" fmla="*/ 6055050 w 6089161"/>
              <a:gd name="connsiteY3" fmla="*/ 6737419 h 6858001"/>
              <a:gd name="connsiteX4" fmla="*/ 6089161 w 6089161"/>
              <a:gd name="connsiteY4" fmla="*/ 6858001 h 6858001"/>
              <a:gd name="connsiteX5" fmla="*/ 0 w 6089161"/>
              <a:gd name="connsiteY5" fmla="*/ 6858001 h 6858001"/>
              <a:gd name="connsiteX6" fmla="*/ 0 w 6089161"/>
              <a:gd name="connsiteY6" fmla="*/ 0 h 6858001"/>
              <a:gd name="connsiteX0" fmla="*/ 0 w 6089161"/>
              <a:gd name="connsiteY0" fmla="*/ 0 h 6858001"/>
              <a:gd name="connsiteX1" fmla="*/ 2138037 w 6089161"/>
              <a:gd name="connsiteY1" fmla="*/ 0 h 6858001"/>
              <a:gd name="connsiteX2" fmla="*/ 2378012 w 6089161"/>
              <a:gd name="connsiteY2" fmla="*/ 288359 h 6858001"/>
              <a:gd name="connsiteX3" fmla="*/ 6055050 w 6089161"/>
              <a:gd name="connsiteY3" fmla="*/ 6737419 h 6858001"/>
              <a:gd name="connsiteX4" fmla="*/ 6089161 w 6089161"/>
              <a:gd name="connsiteY4" fmla="*/ 6858001 h 6858001"/>
              <a:gd name="connsiteX5" fmla="*/ 0 w 6089161"/>
              <a:gd name="connsiteY5" fmla="*/ 6858001 h 6858001"/>
              <a:gd name="connsiteX6" fmla="*/ 0 w 6089161"/>
              <a:gd name="connsiteY6" fmla="*/ 0 h 6858001"/>
              <a:gd name="connsiteX0" fmla="*/ 0 w 6089161"/>
              <a:gd name="connsiteY0" fmla="*/ 0 h 6858001"/>
              <a:gd name="connsiteX1" fmla="*/ 2109462 w 6089161"/>
              <a:gd name="connsiteY1" fmla="*/ 0 h 6858001"/>
              <a:gd name="connsiteX2" fmla="*/ 2378012 w 6089161"/>
              <a:gd name="connsiteY2" fmla="*/ 288359 h 6858001"/>
              <a:gd name="connsiteX3" fmla="*/ 6055050 w 6089161"/>
              <a:gd name="connsiteY3" fmla="*/ 6737419 h 6858001"/>
              <a:gd name="connsiteX4" fmla="*/ 6089161 w 6089161"/>
              <a:gd name="connsiteY4" fmla="*/ 6858001 h 6858001"/>
              <a:gd name="connsiteX5" fmla="*/ 0 w 6089161"/>
              <a:gd name="connsiteY5" fmla="*/ 6858001 h 6858001"/>
              <a:gd name="connsiteX6" fmla="*/ 0 w 6089161"/>
              <a:gd name="connsiteY6" fmla="*/ 0 h 6858001"/>
              <a:gd name="connsiteX0" fmla="*/ 0 w 6089161"/>
              <a:gd name="connsiteY0" fmla="*/ 0 h 6858001"/>
              <a:gd name="connsiteX1" fmla="*/ 2109462 w 6089161"/>
              <a:gd name="connsiteY1" fmla="*/ 0 h 6858001"/>
              <a:gd name="connsiteX2" fmla="*/ 2378012 w 6089161"/>
              <a:gd name="connsiteY2" fmla="*/ 288359 h 6858001"/>
              <a:gd name="connsiteX3" fmla="*/ 6055050 w 6089161"/>
              <a:gd name="connsiteY3" fmla="*/ 6737419 h 6858001"/>
              <a:gd name="connsiteX4" fmla="*/ 6089161 w 6089161"/>
              <a:gd name="connsiteY4" fmla="*/ 6858001 h 6858001"/>
              <a:gd name="connsiteX5" fmla="*/ 0 w 6089161"/>
              <a:gd name="connsiteY5" fmla="*/ 6858001 h 6858001"/>
              <a:gd name="connsiteX6" fmla="*/ 0 w 6089161"/>
              <a:gd name="connsiteY6" fmla="*/ 0 h 6858001"/>
              <a:gd name="connsiteX0" fmla="*/ 0 w 6089161"/>
              <a:gd name="connsiteY0" fmla="*/ 0 h 6858001"/>
              <a:gd name="connsiteX1" fmla="*/ 2109462 w 6089161"/>
              <a:gd name="connsiteY1" fmla="*/ 0 h 6858001"/>
              <a:gd name="connsiteX2" fmla="*/ 2378012 w 6089161"/>
              <a:gd name="connsiteY2" fmla="*/ 288359 h 6858001"/>
              <a:gd name="connsiteX3" fmla="*/ 6055050 w 6089161"/>
              <a:gd name="connsiteY3" fmla="*/ 6737419 h 6858001"/>
              <a:gd name="connsiteX4" fmla="*/ 6089161 w 6089161"/>
              <a:gd name="connsiteY4" fmla="*/ 6858001 h 6858001"/>
              <a:gd name="connsiteX5" fmla="*/ 0 w 6089161"/>
              <a:gd name="connsiteY5" fmla="*/ 6858001 h 6858001"/>
              <a:gd name="connsiteX6" fmla="*/ 0 w 6089161"/>
              <a:gd name="connsiteY6" fmla="*/ 0 h 6858001"/>
              <a:gd name="connsiteX0" fmla="*/ 0 w 6089161"/>
              <a:gd name="connsiteY0" fmla="*/ 0 h 6858001"/>
              <a:gd name="connsiteX1" fmla="*/ 2109462 w 6089161"/>
              <a:gd name="connsiteY1" fmla="*/ 0 h 6858001"/>
              <a:gd name="connsiteX2" fmla="*/ 2378012 w 6089161"/>
              <a:gd name="connsiteY2" fmla="*/ 288359 h 6858001"/>
              <a:gd name="connsiteX3" fmla="*/ 6055050 w 6089161"/>
              <a:gd name="connsiteY3" fmla="*/ 6737419 h 6858001"/>
              <a:gd name="connsiteX4" fmla="*/ 6089161 w 6089161"/>
              <a:gd name="connsiteY4" fmla="*/ 6858001 h 6858001"/>
              <a:gd name="connsiteX5" fmla="*/ 0 w 6089161"/>
              <a:gd name="connsiteY5" fmla="*/ 6858001 h 6858001"/>
              <a:gd name="connsiteX6" fmla="*/ 0 w 6089161"/>
              <a:gd name="connsiteY6" fmla="*/ 0 h 6858001"/>
              <a:gd name="connsiteX0" fmla="*/ 0 w 6089161"/>
              <a:gd name="connsiteY0" fmla="*/ 0 h 6858001"/>
              <a:gd name="connsiteX1" fmla="*/ 2109462 w 6089161"/>
              <a:gd name="connsiteY1" fmla="*/ 0 h 6858001"/>
              <a:gd name="connsiteX2" fmla="*/ 2378012 w 6089161"/>
              <a:gd name="connsiteY2" fmla="*/ 288359 h 6858001"/>
              <a:gd name="connsiteX3" fmla="*/ 6055050 w 6089161"/>
              <a:gd name="connsiteY3" fmla="*/ 6737419 h 6858001"/>
              <a:gd name="connsiteX4" fmla="*/ 6089161 w 6089161"/>
              <a:gd name="connsiteY4" fmla="*/ 6858001 h 6858001"/>
              <a:gd name="connsiteX5" fmla="*/ 0 w 6089161"/>
              <a:gd name="connsiteY5" fmla="*/ 6858001 h 6858001"/>
              <a:gd name="connsiteX6" fmla="*/ 0 w 6089161"/>
              <a:gd name="connsiteY6" fmla="*/ 0 h 6858001"/>
              <a:gd name="connsiteX0" fmla="*/ 0 w 6089161"/>
              <a:gd name="connsiteY0" fmla="*/ 0 h 6858001"/>
              <a:gd name="connsiteX1" fmla="*/ 2109462 w 6089161"/>
              <a:gd name="connsiteY1" fmla="*/ 0 h 6858001"/>
              <a:gd name="connsiteX2" fmla="*/ 2378012 w 6089161"/>
              <a:gd name="connsiteY2" fmla="*/ 288359 h 6858001"/>
              <a:gd name="connsiteX3" fmla="*/ 6065724 w 6089161"/>
              <a:gd name="connsiteY3" fmla="*/ 6733861 h 6858001"/>
              <a:gd name="connsiteX4" fmla="*/ 6089161 w 6089161"/>
              <a:gd name="connsiteY4" fmla="*/ 6858001 h 6858001"/>
              <a:gd name="connsiteX5" fmla="*/ 0 w 6089161"/>
              <a:gd name="connsiteY5" fmla="*/ 6858001 h 6858001"/>
              <a:gd name="connsiteX6" fmla="*/ 0 w 6089161"/>
              <a:gd name="connsiteY6" fmla="*/ 0 h 6858001"/>
              <a:gd name="connsiteX0" fmla="*/ 0 w 6089161"/>
              <a:gd name="connsiteY0" fmla="*/ 0 h 6858001"/>
              <a:gd name="connsiteX1" fmla="*/ 2109462 w 6089161"/>
              <a:gd name="connsiteY1" fmla="*/ 0 h 6858001"/>
              <a:gd name="connsiteX2" fmla="*/ 2378012 w 6089161"/>
              <a:gd name="connsiteY2" fmla="*/ 288359 h 6858001"/>
              <a:gd name="connsiteX3" fmla="*/ 6065724 w 6089161"/>
              <a:gd name="connsiteY3" fmla="*/ 6733861 h 6858001"/>
              <a:gd name="connsiteX4" fmla="*/ 6089161 w 6089161"/>
              <a:gd name="connsiteY4" fmla="*/ 6858001 h 6858001"/>
              <a:gd name="connsiteX5" fmla="*/ 0 w 6089161"/>
              <a:gd name="connsiteY5" fmla="*/ 6858001 h 6858001"/>
              <a:gd name="connsiteX6" fmla="*/ 0 w 6089161"/>
              <a:gd name="connsiteY6" fmla="*/ 0 h 6858001"/>
              <a:gd name="connsiteX0" fmla="*/ 0 w 6089161"/>
              <a:gd name="connsiteY0" fmla="*/ 0 h 6858001"/>
              <a:gd name="connsiteX1" fmla="*/ 2109462 w 6089161"/>
              <a:gd name="connsiteY1" fmla="*/ 0 h 6858001"/>
              <a:gd name="connsiteX2" fmla="*/ 2378012 w 6089161"/>
              <a:gd name="connsiteY2" fmla="*/ 288359 h 6858001"/>
              <a:gd name="connsiteX3" fmla="*/ 6065724 w 6089161"/>
              <a:gd name="connsiteY3" fmla="*/ 6733861 h 6858001"/>
              <a:gd name="connsiteX4" fmla="*/ 6089161 w 6089161"/>
              <a:gd name="connsiteY4" fmla="*/ 6858001 h 6858001"/>
              <a:gd name="connsiteX5" fmla="*/ 0 w 6089161"/>
              <a:gd name="connsiteY5" fmla="*/ 6858001 h 6858001"/>
              <a:gd name="connsiteX6" fmla="*/ 0 w 6089161"/>
              <a:gd name="connsiteY6" fmla="*/ 0 h 6858001"/>
              <a:gd name="connsiteX0" fmla="*/ 0 w 6089161"/>
              <a:gd name="connsiteY0" fmla="*/ 0 h 6858001"/>
              <a:gd name="connsiteX1" fmla="*/ 2109462 w 6089161"/>
              <a:gd name="connsiteY1" fmla="*/ 0 h 6858001"/>
              <a:gd name="connsiteX2" fmla="*/ 2378012 w 6089161"/>
              <a:gd name="connsiteY2" fmla="*/ 288359 h 6858001"/>
              <a:gd name="connsiteX3" fmla="*/ 6065724 w 6089161"/>
              <a:gd name="connsiteY3" fmla="*/ 6733861 h 6858001"/>
              <a:gd name="connsiteX4" fmla="*/ 6089161 w 6089161"/>
              <a:gd name="connsiteY4" fmla="*/ 6858001 h 6858001"/>
              <a:gd name="connsiteX5" fmla="*/ 0 w 6089161"/>
              <a:gd name="connsiteY5" fmla="*/ 6858001 h 6858001"/>
              <a:gd name="connsiteX6" fmla="*/ 0 w 6089161"/>
              <a:gd name="connsiteY6" fmla="*/ 0 h 6858001"/>
              <a:gd name="connsiteX0" fmla="*/ 0 w 6089161"/>
              <a:gd name="connsiteY0" fmla="*/ 0 h 6858001"/>
              <a:gd name="connsiteX1" fmla="*/ 2109462 w 6089161"/>
              <a:gd name="connsiteY1" fmla="*/ 0 h 6858001"/>
              <a:gd name="connsiteX2" fmla="*/ 2378012 w 6089161"/>
              <a:gd name="connsiteY2" fmla="*/ 288359 h 6858001"/>
              <a:gd name="connsiteX3" fmla="*/ 6065724 w 6089161"/>
              <a:gd name="connsiteY3" fmla="*/ 6733861 h 6858001"/>
              <a:gd name="connsiteX4" fmla="*/ 6089161 w 6089161"/>
              <a:gd name="connsiteY4" fmla="*/ 6858001 h 6858001"/>
              <a:gd name="connsiteX5" fmla="*/ 0 w 6089161"/>
              <a:gd name="connsiteY5" fmla="*/ 6858001 h 6858001"/>
              <a:gd name="connsiteX6" fmla="*/ 0 w 6089161"/>
              <a:gd name="connsiteY6" fmla="*/ 0 h 68580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89161" h="6858001">
                <a:moveTo>
                  <a:pt x="0" y="0"/>
                </a:moveTo>
                <a:lnTo>
                  <a:pt x="2109462" y="0"/>
                </a:lnTo>
                <a:cubicBezTo>
                  <a:pt x="2257600" y="136116"/>
                  <a:pt x="2278881" y="189153"/>
                  <a:pt x="2378012" y="288359"/>
                </a:cubicBezTo>
                <a:cubicBezTo>
                  <a:pt x="3988653" y="1900213"/>
                  <a:pt x="5534153" y="4505295"/>
                  <a:pt x="6065724" y="6733861"/>
                </a:cubicBezTo>
                <a:lnTo>
                  <a:pt x="6089161" y="6858001"/>
                </a:lnTo>
                <a:lnTo>
                  <a:pt x="0" y="6858001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>
            <a:noAutofit/>
          </a:bodyPr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542304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2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Picture Placeholder 14">
            <a:extLst>
              <a:ext uri="{FF2B5EF4-FFF2-40B4-BE49-F238E27FC236}">
                <a16:creationId xmlns:a16="http://schemas.microsoft.com/office/drawing/2014/main" id="{0A1843D4-BC6A-5DE3-7220-C4F9AEFD2706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>
            <p:ph type="pic" sz="quarter" idx="11"/>
          </p:nvPr>
        </p:nvSpPr>
        <p:spPr>
          <a:xfrm>
            <a:off x="5513033" y="0"/>
            <a:ext cx="6678967" cy="6858000"/>
          </a:xfrm>
          <a:custGeom>
            <a:avLst/>
            <a:gdLst>
              <a:gd name="connsiteX0" fmla="*/ 3706069 w 6678967"/>
              <a:gd name="connsiteY0" fmla="*/ 0 h 6858000"/>
              <a:gd name="connsiteX1" fmla="*/ 6678967 w 6678967"/>
              <a:gd name="connsiteY1" fmla="*/ 0 h 6858000"/>
              <a:gd name="connsiteX2" fmla="*/ 6678967 w 6678967"/>
              <a:gd name="connsiteY2" fmla="*/ 6849123 h 6858000"/>
              <a:gd name="connsiteX3" fmla="*/ 0 w 6678967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678967" h="6858000">
                <a:moveTo>
                  <a:pt x="3706069" y="0"/>
                </a:moveTo>
                <a:lnTo>
                  <a:pt x="6678967" y="0"/>
                </a:lnTo>
                <a:lnTo>
                  <a:pt x="6678967" y="6849123"/>
                </a:lnTo>
                <a:lnTo>
                  <a:pt x="0" y="6858000"/>
                </a:lnTo>
                <a:close/>
              </a:path>
            </a:pathLst>
          </a:custGeom>
          <a:solidFill>
            <a:schemeClr val="tx1">
              <a:lumMod val="20000"/>
              <a:lumOff val="80000"/>
            </a:schemeClr>
          </a:solidFill>
        </p:spPr>
        <p:txBody>
          <a:bodyPr wrap="square">
            <a:noAutofit/>
          </a:bodyPr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8" name="Title 17">
            <a:extLst>
              <a:ext uri="{FF2B5EF4-FFF2-40B4-BE49-F238E27FC236}">
                <a16:creationId xmlns:a16="http://schemas.microsoft.com/office/drawing/2014/main" id="{6BA0A3D2-F632-C2DF-8A8F-696854DDC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23900" y="1000125"/>
            <a:ext cx="5857875" cy="2314575"/>
          </a:xfrm>
        </p:spPr>
        <p:txBody>
          <a:bodyPr anchor="b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Text Placeholder 19">
            <a:extLst>
              <a:ext uri="{FF2B5EF4-FFF2-40B4-BE49-F238E27FC236}">
                <a16:creationId xmlns:a16="http://schemas.microsoft.com/office/drawing/2014/main" id="{18406572-6401-3706-3603-8C0AF885FEF3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723900" y="3619500"/>
            <a:ext cx="5295901" cy="1314450"/>
          </a:xfrm>
        </p:spPr>
        <p:txBody>
          <a:bodyPr/>
          <a:lstStyle>
            <a:lvl1pPr marL="0" indent="0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 dirty="0"/>
              <a:t>Click to edit Master subtitle style</a:t>
            </a:r>
          </a:p>
          <a:p>
            <a:pPr lvl="0"/>
            <a:endParaRPr lang="en-US" dirty="0"/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D3BE6AA2-E30B-9B6A-6954-AE3F825943E4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516" y="5794882"/>
            <a:ext cx="1530874" cy="77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36157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6325" y="2028558"/>
            <a:ext cx="8585675" cy="482944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3424" y="950913"/>
            <a:ext cx="10753725" cy="2220912"/>
          </a:xfrm>
        </p:spPr>
        <p:txBody>
          <a:bodyPr anchor="b">
            <a:normAutofit/>
          </a:bodyPr>
          <a:lstStyle>
            <a:lvl1pPr algn="l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3424" y="3446258"/>
            <a:ext cx="8039101" cy="1811542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3387" y="5691187"/>
            <a:ext cx="1530874" cy="777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46845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3580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3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10" name="Picture 9" descr="A blue and orange logo&#10;&#10;AI-generated content may be incorrect.">
            <a:extLst>
              <a:ext uri="{FF2B5EF4-FFF2-40B4-BE49-F238E27FC236}">
                <a16:creationId xmlns:a16="http://schemas.microsoft.com/office/drawing/2014/main" id="{CA3C9960-1C2D-D3A6-672D-CDC7745E840B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3722" y="6230231"/>
            <a:ext cx="861133" cy="410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7910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1974" y="1013506"/>
            <a:ext cx="3286125" cy="4830989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7824" y="1013506"/>
            <a:ext cx="5895976" cy="4830989"/>
          </a:xfrm>
        </p:spPr>
        <p:txBody>
          <a:bodyPr anchor="ctr"/>
          <a:lstStyle>
            <a:lvl1pPr>
              <a:buClr>
                <a:schemeClr val="accent4"/>
              </a:buClr>
              <a:defRPr/>
            </a:lvl1pPr>
            <a:lvl2pPr>
              <a:buClr>
                <a:schemeClr val="accent4"/>
              </a:buClr>
              <a:defRPr/>
            </a:lvl2pPr>
            <a:lvl3pPr>
              <a:buClr>
                <a:schemeClr val="accent4"/>
              </a:buClr>
              <a:defRPr/>
            </a:lvl3pPr>
            <a:lvl4pPr>
              <a:buClr>
                <a:schemeClr val="accent4"/>
              </a:buClr>
              <a:defRPr/>
            </a:lvl4pPr>
            <a:lvl5pPr>
              <a:buClr>
                <a:schemeClr val="accent4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6048708"/>
            <a:ext cx="1202871" cy="611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32441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57824" y="365125"/>
            <a:ext cx="5895975" cy="1325563"/>
          </a:xfrm>
        </p:spPr>
        <p:txBody>
          <a:bodyPr/>
          <a:lstStyle>
            <a:lvl1pPr>
              <a:defRPr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7824" y="1825625"/>
            <a:ext cx="5895976" cy="4018870"/>
          </a:xfrm>
        </p:spPr>
        <p:txBody>
          <a:bodyPr/>
          <a:lstStyle>
            <a:lvl1pPr>
              <a:buClr>
                <a:schemeClr val="accent4"/>
              </a:buClr>
              <a:defRPr/>
            </a:lvl1pPr>
            <a:lvl2pPr>
              <a:buClr>
                <a:schemeClr val="accent4"/>
              </a:buClr>
              <a:defRPr/>
            </a:lvl2pPr>
            <a:lvl3pPr>
              <a:buClr>
                <a:schemeClr val="accent4"/>
              </a:buClr>
              <a:defRPr/>
            </a:lvl3pPr>
            <a:lvl4pPr>
              <a:buClr>
                <a:schemeClr val="accent4"/>
              </a:buClr>
              <a:defRPr/>
            </a:lvl4pPr>
            <a:lvl5pPr>
              <a:buClr>
                <a:schemeClr val="accent4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0"/>
          </p:nvPr>
        </p:nvSpPr>
        <p:spPr>
          <a:xfrm>
            <a:off x="419100" y="967695"/>
            <a:ext cx="3209925" cy="487680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8971" y="6048708"/>
            <a:ext cx="1202871" cy="6114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79528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Picture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11723" y="0"/>
            <a:ext cx="11581215" cy="6858000"/>
          </a:xfrm>
          <a:prstGeom prst="rect">
            <a:avLst/>
          </a:prstGeom>
          <a:blipFill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50" y="553463"/>
            <a:ext cx="5895975" cy="1325563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49" y="2013963"/>
            <a:ext cx="5895976" cy="4018870"/>
          </a:xfrm>
        </p:spPr>
        <p:txBody>
          <a:bodyPr/>
          <a:lstStyle>
            <a:lvl1pPr>
              <a:buClr>
                <a:schemeClr val="accent4"/>
              </a:buClr>
              <a:defRPr/>
            </a:lvl1pPr>
            <a:lvl2pPr>
              <a:buClr>
                <a:schemeClr val="accent4"/>
              </a:buClr>
              <a:defRPr/>
            </a:lvl2pPr>
            <a:lvl3pPr>
              <a:buClr>
                <a:schemeClr val="accent4"/>
              </a:buClr>
              <a:defRPr/>
            </a:lvl3pPr>
            <a:lvl4pPr>
              <a:buClr>
                <a:schemeClr val="accent4"/>
              </a:buClr>
              <a:defRPr/>
            </a:lvl4pPr>
            <a:lvl5pPr>
              <a:buClr>
                <a:schemeClr val="accent4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317" y="6140064"/>
            <a:ext cx="1023154" cy="520104"/>
          </a:xfrm>
          <a:prstGeom prst="rect">
            <a:avLst/>
          </a:prstGeom>
        </p:spPr>
      </p:pic>
      <p:sp>
        <p:nvSpPr>
          <p:cNvPr id="10" name="Picture Placeholder 47"/>
          <p:cNvSpPr>
            <a:spLocks noGrp="1"/>
          </p:cNvSpPr>
          <p:nvPr>
            <p:ph type="pic" sz="quarter" idx="10"/>
          </p:nvPr>
        </p:nvSpPr>
        <p:spPr>
          <a:xfrm>
            <a:off x="7116763" y="0"/>
            <a:ext cx="5075237" cy="6858000"/>
          </a:xfrm>
          <a:custGeom>
            <a:avLst/>
            <a:gdLst>
              <a:gd name="connsiteX0" fmla="*/ 1033963 w 5075237"/>
              <a:gd name="connsiteY0" fmla="*/ 0 h 6858000"/>
              <a:gd name="connsiteX1" fmla="*/ 5075237 w 5075237"/>
              <a:gd name="connsiteY1" fmla="*/ 0 h 6858000"/>
              <a:gd name="connsiteX2" fmla="*/ 5075237 w 5075237"/>
              <a:gd name="connsiteY2" fmla="*/ 6858000 h 6858000"/>
              <a:gd name="connsiteX3" fmla="*/ 1114496 w 5075237"/>
              <a:gd name="connsiteY3" fmla="*/ 6858000 h 6858000"/>
              <a:gd name="connsiteX4" fmla="*/ 1026237 w 5075237"/>
              <a:gd name="connsiteY4" fmla="*/ 6733886 h 6858000"/>
              <a:gd name="connsiteX5" fmla="*/ 7261 w 5075237"/>
              <a:gd name="connsiteY5" fmla="*/ 3681766 h 6858000"/>
              <a:gd name="connsiteX6" fmla="*/ 0 w 5075237"/>
              <a:gd name="connsiteY6" fmla="*/ 3394641 h 6858000"/>
              <a:gd name="connsiteX7" fmla="*/ 0 w 5075237"/>
              <a:gd name="connsiteY7" fmla="*/ 3350111 h 6858000"/>
              <a:gd name="connsiteX8" fmla="*/ 7261 w 5075237"/>
              <a:gd name="connsiteY8" fmla="*/ 3062986 h 6858000"/>
              <a:gd name="connsiteX9" fmla="*/ 1026237 w 5075237"/>
              <a:gd name="connsiteY9" fmla="*/ 10866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075237" h="6858000">
                <a:moveTo>
                  <a:pt x="1033963" y="0"/>
                </a:moveTo>
                <a:lnTo>
                  <a:pt x="5075237" y="0"/>
                </a:lnTo>
                <a:lnTo>
                  <a:pt x="5075237" y="6858000"/>
                </a:lnTo>
                <a:lnTo>
                  <a:pt x="1114496" y="6858000"/>
                </a:lnTo>
                <a:lnTo>
                  <a:pt x="1026237" y="6733886"/>
                </a:lnTo>
                <a:cubicBezTo>
                  <a:pt x="431991" y="5854288"/>
                  <a:pt x="64399" y="4808981"/>
                  <a:pt x="7261" y="3681766"/>
                </a:cubicBezTo>
                <a:lnTo>
                  <a:pt x="0" y="3394641"/>
                </a:lnTo>
                <a:lnTo>
                  <a:pt x="0" y="3350111"/>
                </a:lnTo>
                <a:lnTo>
                  <a:pt x="7261" y="3062986"/>
                </a:lnTo>
                <a:cubicBezTo>
                  <a:pt x="64399" y="1935772"/>
                  <a:pt x="431991" y="890465"/>
                  <a:pt x="1026237" y="10866"/>
                </a:cubicBezTo>
                <a:close/>
              </a:path>
            </a:pathLst>
          </a:custGeom>
          <a:solidFill>
            <a:schemeClr val="tx1">
              <a:lumMod val="20000"/>
              <a:lumOff val="80000"/>
            </a:schemeClr>
          </a:solidFill>
        </p:spPr>
        <p:txBody>
          <a:bodyPr wrap="square" anchor="ctr" anchorCtr="0"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259368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50" y="553463"/>
            <a:ext cx="5895975" cy="1325563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49" y="2013963"/>
            <a:ext cx="5895976" cy="4018870"/>
          </a:xfrm>
        </p:spPr>
        <p:txBody>
          <a:bodyPr/>
          <a:lstStyle>
            <a:lvl1pPr>
              <a:buClr>
                <a:schemeClr val="accent4"/>
              </a:buClr>
              <a:defRPr/>
            </a:lvl1pPr>
            <a:lvl2pPr>
              <a:buClr>
                <a:schemeClr val="accent4"/>
              </a:buClr>
              <a:defRPr/>
            </a:lvl2pPr>
            <a:lvl3pPr>
              <a:buClr>
                <a:schemeClr val="accent4"/>
              </a:buClr>
              <a:defRPr/>
            </a:lvl3pPr>
            <a:lvl4pPr>
              <a:buClr>
                <a:schemeClr val="accent4"/>
              </a:buClr>
              <a:defRPr/>
            </a:lvl4pPr>
            <a:lvl5pPr>
              <a:buClr>
                <a:schemeClr val="accent4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49" y="6167770"/>
            <a:ext cx="1023154" cy="520104"/>
          </a:xfrm>
          <a:prstGeom prst="rect">
            <a:avLst/>
          </a:prstGeom>
        </p:spPr>
      </p:pic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2C3F5C24-4485-6C97-8767-BC2E5068EEB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51427" y="553463"/>
            <a:ext cx="4564323" cy="547937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06475929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50" y="553463"/>
            <a:ext cx="6448425" cy="1325563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249" y="2013963"/>
            <a:ext cx="6448424" cy="4018870"/>
          </a:xfrm>
        </p:spPr>
        <p:txBody>
          <a:bodyPr/>
          <a:lstStyle>
            <a:lvl1pPr>
              <a:buClr>
                <a:schemeClr val="accent4"/>
              </a:buClr>
              <a:defRPr/>
            </a:lvl1pPr>
            <a:lvl2pPr>
              <a:buClr>
                <a:schemeClr val="accent4"/>
              </a:buClr>
              <a:defRPr/>
            </a:lvl2pPr>
            <a:lvl3pPr>
              <a:buClr>
                <a:schemeClr val="accent4"/>
              </a:buClr>
              <a:defRPr/>
            </a:lvl3pPr>
            <a:lvl4pPr>
              <a:buClr>
                <a:schemeClr val="accent4"/>
              </a:buClr>
              <a:defRPr/>
            </a:lvl4pPr>
            <a:lvl5pPr>
              <a:buClr>
                <a:schemeClr val="accent4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249" y="6167770"/>
            <a:ext cx="1023154" cy="520104"/>
          </a:xfrm>
          <a:prstGeom prst="rect">
            <a:avLst/>
          </a:prstGeom>
        </p:spPr>
      </p:pic>
      <p:sp>
        <p:nvSpPr>
          <p:cNvPr id="14" name="Picture Placeholder 4">
            <a:extLst>
              <a:ext uri="{FF2B5EF4-FFF2-40B4-BE49-F238E27FC236}">
                <a16:creationId xmlns:a16="http://schemas.microsoft.com/office/drawing/2014/main" id="{5C671E7D-A2D2-2668-B776-669953CB4E7E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7151427" y="553463"/>
            <a:ext cx="4564323" cy="5479370"/>
          </a:xfrm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33089909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5C12C75D-5C27-3ABC-B261-AF3DD44ED21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0" y="0"/>
            <a:ext cx="12192000" cy="3576277"/>
          </a:xfrm>
          <a:prstGeom prst="rect">
            <a:avLst/>
          </a:prstGeom>
        </p:spPr>
      </p:pic>
      <p:pic>
        <p:nvPicPr>
          <p:cNvPr id="5" name="Picture 4" descr="A blue and white rectangle&#10;&#10;AI-generated content may be incorrect.">
            <a:extLst>
              <a:ext uri="{FF2B5EF4-FFF2-40B4-BE49-F238E27FC236}">
                <a16:creationId xmlns:a16="http://schemas.microsoft.com/office/drawing/2014/main" id="{E03FE7DD-0C88-98CF-DB4C-E36D7250CA7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52" y="2272307"/>
            <a:ext cx="12188448" cy="45854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3011186"/>
            <a:ext cx="10515600" cy="1647825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906662"/>
            <a:ext cx="10515600" cy="97155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951089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blue and white rectangle&#10;&#10;AI-generated content may be incorrect.">
            <a:extLst>
              <a:ext uri="{FF2B5EF4-FFF2-40B4-BE49-F238E27FC236}">
                <a16:creationId xmlns:a16="http://schemas.microsoft.com/office/drawing/2014/main" id="{E03FE7DD-0C88-98CF-DB4C-E36D7250CA7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3552" y="2272307"/>
            <a:ext cx="12188448" cy="458540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3011186"/>
            <a:ext cx="10515600" cy="1647825"/>
          </a:xfrm>
        </p:spPr>
        <p:txBody>
          <a:bodyPr anchor="b"/>
          <a:lstStyle>
            <a:lvl1pPr algn="ctr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906662"/>
            <a:ext cx="10515600" cy="971550"/>
          </a:xfrm>
        </p:spPr>
        <p:txBody>
          <a:bodyPr/>
          <a:lstStyle>
            <a:lvl1pPr marL="0" indent="0" algn="ctr">
              <a:buNone/>
              <a:defRPr sz="2400">
                <a:solidFill>
                  <a:schemeClr val="bg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6FB68251-81A3-86CD-C986-239F3E1FB7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2271713"/>
          </a:xfrm>
          <a:solidFill>
            <a:schemeClr val="bg1">
              <a:lumMod val="95000"/>
            </a:schemeClr>
          </a:solidFill>
        </p:spPr>
        <p:txBody>
          <a:bodyPr/>
          <a:lstStyle/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19641954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buClr>
                <a:schemeClr val="accent4"/>
              </a:buClr>
              <a:defRPr/>
            </a:lvl1pPr>
            <a:lvl2pPr>
              <a:buClr>
                <a:schemeClr val="accent4"/>
              </a:buClr>
              <a:defRPr/>
            </a:lvl2pPr>
            <a:lvl3pPr>
              <a:buClr>
                <a:schemeClr val="accent4"/>
              </a:buClr>
              <a:defRPr/>
            </a:lvl3pPr>
            <a:lvl4pPr>
              <a:buClr>
                <a:schemeClr val="accent4"/>
              </a:buClr>
              <a:defRPr/>
            </a:lvl4pPr>
            <a:lvl5pPr>
              <a:buClr>
                <a:schemeClr val="accent4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buClr>
                <a:schemeClr val="accent4"/>
              </a:buClr>
              <a:defRPr/>
            </a:lvl1pPr>
            <a:lvl2pPr>
              <a:buClr>
                <a:schemeClr val="accent4"/>
              </a:buClr>
              <a:defRPr/>
            </a:lvl2pPr>
            <a:lvl3pPr>
              <a:buClr>
                <a:schemeClr val="accent4"/>
              </a:buClr>
              <a:defRPr/>
            </a:lvl3pPr>
            <a:lvl4pPr>
              <a:buClr>
                <a:schemeClr val="accent4"/>
              </a:buClr>
              <a:defRPr/>
            </a:lvl4pPr>
            <a:lvl5pPr>
              <a:buClr>
                <a:schemeClr val="accent4"/>
              </a:buCl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blue and orange logo&#10;&#10;AI-generated content may be incorrect.">
            <a:extLst>
              <a:ext uri="{FF2B5EF4-FFF2-40B4-BE49-F238E27FC236}">
                <a16:creationId xmlns:a16="http://schemas.microsoft.com/office/drawing/2014/main" id="{F0960200-EC04-3CD7-BE23-3A209360356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3722" y="6230231"/>
            <a:ext cx="861133" cy="410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82468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225550"/>
          </a:xfrm>
        </p:spPr>
        <p:txBody>
          <a:bodyPr/>
          <a:lstStyle>
            <a:lvl1pPr>
              <a:defRPr>
                <a:solidFill>
                  <a:schemeClr val="accent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858587"/>
            <a:ext cx="4960511" cy="738187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729551"/>
            <a:ext cx="4960511" cy="3460111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4"/>
              </a:buClr>
              <a:defRPr sz="18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4"/>
              </a:buClr>
              <a:defRPr sz="18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4"/>
              </a:buClr>
              <a:defRPr sz="18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4"/>
              </a:buClr>
              <a:defRPr sz="1800"/>
            </a:lvl4pPr>
            <a:lvl5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4"/>
              </a:buCl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1703" y="1858587"/>
            <a:ext cx="4984940" cy="738187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3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91703" y="2729551"/>
            <a:ext cx="4984940" cy="3460112"/>
          </a:xfrm>
        </p:spPr>
        <p:txBody>
          <a:bodyPr>
            <a:normAutofit/>
          </a:bodyPr>
          <a:lstStyle>
            <a:lvl1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4"/>
              </a:buClr>
              <a:defRPr sz="1800"/>
            </a:lvl1pPr>
            <a:lvl2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4"/>
              </a:buClr>
              <a:defRPr sz="1800"/>
            </a:lvl2pPr>
            <a:lvl3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4"/>
              </a:buClr>
              <a:defRPr sz="1800"/>
            </a:lvl3pPr>
            <a:lvl4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4"/>
              </a:buClr>
              <a:defRPr sz="1800"/>
            </a:lvl4pPr>
            <a:lvl5pPr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4"/>
              </a:buCl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839788" y="6356350"/>
            <a:ext cx="7313612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blue and orange logo&#10;&#10;AI-generated content may be incorrect.">
            <a:extLst>
              <a:ext uri="{FF2B5EF4-FFF2-40B4-BE49-F238E27FC236}">
                <a16:creationId xmlns:a16="http://schemas.microsoft.com/office/drawing/2014/main" id="{8A506196-5C60-9953-9E79-FF880D65955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3722" y="6230231"/>
            <a:ext cx="861133" cy="410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99880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pic>
        <p:nvPicPr>
          <p:cNvPr id="3" name="Picture 2" descr="A blue and orange logo&#10;&#10;AI-generated content may be incorrect.">
            <a:extLst>
              <a:ext uri="{FF2B5EF4-FFF2-40B4-BE49-F238E27FC236}">
                <a16:creationId xmlns:a16="http://schemas.microsoft.com/office/drawing/2014/main" id="{1C4B4A57-A9AF-3174-1895-8765AAA9735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3722" y="6230231"/>
            <a:ext cx="861133" cy="410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30957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ntent with Caption_3 photos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 userDrawn="1"/>
        </p:nvSpPr>
        <p:spPr>
          <a:xfrm>
            <a:off x="-1" y="0"/>
            <a:ext cx="4943225" cy="6858000"/>
          </a:xfrm>
          <a:custGeom>
            <a:avLst/>
            <a:gdLst>
              <a:gd name="connsiteX0" fmla="*/ 0 w 5317958"/>
              <a:gd name="connsiteY0" fmla="*/ 0 h 6858000"/>
              <a:gd name="connsiteX1" fmla="*/ 3774779 w 5317958"/>
              <a:gd name="connsiteY1" fmla="*/ 0 h 6858000"/>
              <a:gd name="connsiteX2" fmla="*/ 3816127 w 5317958"/>
              <a:gd name="connsiteY2" fmla="*/ 35817 h 6858000"/>
              <a:gd name="connsiteX3" fmla="*/ 5311994 w 5317958"/>
              <a:gd name="connsiteY3" fmla="*/ 3193106 h 6858000"/>
              <a:gd name="connsiteX4" fmla="*/ 5317958 w 5317958"/>
              <a:gd name="connsiteY4" fmla="*/ 3428962 h 6858000"/>
              <a:gd name="connsiteX5" fmla="*/ 5317958 w 5317958"/>
              <a:gd name="connsiteY5" fmla="*/ 3429038 h 6858000"/>
              <a:gd name="connsiteX6" fmla="*/ 5311994 w 5317958"/>
              <a:gd name="connsiteY6" fmla="*/ 3664894 h 6858000"/>
              <a:gd name="connsiteX7" fmla="*/ 3816127 w 5317958"/>
              <a:gd name="connsiteY7" fmla="*/ 6822184 h 6858000"/>
              <a:gd name="connsiteX8" fmla="*/ 3774779 w 5317958"/>
              <a:gd name="connsiteY8" fmla="*/ 6858000 h 6858000"/>
              <a:gd name="connsiteX9" fmla="*/ 0 w 5317958"/>
              <a:gd name="connsiteY9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5317958" h="6858000">
                <a:moveTo>
                  <a:pt x="0" y="0"/>
                </a:moveTo>
                <a:lnTo>
                  <a:pt x="3774779" y="0"/>
                </a:lnTo>
                <a:lnTo>
                  <a:pt x="3816127" y="35817"/>
                </a:lnTo>
                <a:cubicBezTo>
                  <a:pt x="4684463" y="825037"/>
                  <a:pt x="5248627" y="1943009"/>
                  <a:pt x="5311994" y="3193106"/>
                </a:cubicBezTo>
                <a:lnTo>
                  <a:pt x="5317958" y="3428962"/>
                </a:lnTo>
                <a:lnTo>
                  <a:pt x="5317958" y="3429038"/>
                </a:lnTo>
                <a:lnTo>
                  <a:pt x="5311994" y="3664894"/>
                </a:lnTo>
                <a:cubicBezTo>
                  <a:pt x="5248627" y="4914992"/>
                  <a:pt x="4684463" y="6032963"/>
                  <a:pt x="3816127" y="6822184"/>
                </a:cubicBezTo>
                <a:lnTo>
                  <a:pt x="3774779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264" y="1828800"/>
            <a:ext cx="2940618" cy="3200400"/>
          </a:xfrm>
        </p:spPr>
        <p:txBody>
          <a:bodyPr anchor="ctr"/>
          <a:lstStyle>
            <a:lvl1pPr algn="ctr">
              <a:defRPr sz="48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05550" y="987425"/>
            <a:ext cx="5049837" cy="4873625"/>
          </a:xfrm>
        </p:spPr>
        <p:txBody>
          <a:bodyPr anchor="ctr"/>
          <a:lstStyle>
            <a:lvl1pPr>
              <a:buClr>
                <a:schemeClr val="accent4"/>
              </a:buClr>
              <a:defRPr sz="3200"/>
            </a:lvl1pPr>
            <a:lvl2pPr>
              <a:buClr>
                <a:schemeClr val="accent4"/>
              </a:buClr>
              <a:defRPr sz="2800"/>
            </a:lvl2pPr>
            <a:lvl3pPr>
              <a:buClr>
                <a:schemeClr val="accent4"/>
              </a:buClr>
              <a:defRPr sz="2400"/>
            </a:lvl3pPr>
            <a:lvl4pPr>
              <a:buClr>
                <a:schemeClr val="accent4"/>
              </a:buClr>
              <a:defRPr sz="2000"/>
            </a:lvl4pPr>
            <a:lvl5pPr>
              <a:buClr>
                <a:schemeClr val="accent4"/>
              </a:buCl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Picture Placeholder 7"/>
          <p:cNvSpPr>
            <a:spLocks noGrp="1" noChangeAspect="1"/>
          </p:cNvSpPr>
          <p:nvPr>
            <p:ph type="pic" sz="quarter" idx="10"/>
          </p:nvPr>
        </p:nvSpPr>
        <p:spPr>
          <a:xfrm>
            <a:off x="3608958" y="717936"/>
            <a:ext cx="1553342" cy="155448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>
              <a:defRPr sz="1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Picture Placeholder 7"/>
          <p:cNvSpPr>
            <a:spLocks noGrp="1" noChangeAspect="1"/>
          </p:cNvSpPr>
          <p:nvPr>
            <p:ph type="pic" sz="quarter" idx="11"/>
          </p:nvPr>
        </p:nvSpPr>
        <p:spPr>
          <a:xfrm>
            <a:off x="4092171" y="2651760"/>
            <a:ext cx="1553342" cy="155448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>
              <a:defRPr sz="1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1" name="Picture Placeholder 7"/>
          <p:cNvSpPr>
            <a:spLocks noGrp="1" noChangeAspect="1"/>
          </p:cNvSpPr>
          <p:nvPr>
            <p:ph type="pic" sz="quarter" idx="12"/>
          </p:nvPr>
        </p:nvSpPr>
        <p:spPr>
          <a:xfrm>
            <a:off x="3608958" y="4585584"/>
            <a:ext cx="1553342" cy="1554480"/>
          </a:xfrm>
          <a:prstGeom prst="ellipse">
            <a:avLst/>
          </a:prstGeom>
          <a:solidFill>
            <a:schemeClr val="bg2"/>
          </a:solidFill>
        </p:spPr>
        <p:txBody>
          <a:bodyPr>
            <a:normAutofit/>
          </a:bodyPr>
          <a:lstStyle>
            <a:lvl1pPr>
              <a:defRPr sz="10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18688" y="6140064"/>
            <a:ext cx="1023154" cy="520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039892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5F34B0-AC5D-7018-4C3E-A8901F9E6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E16554-4CAB-87D9-24D6-F3C570775C9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C0C65477-37C1-234B-C6B7-5726BFD1DE0C}"/>
              </a:ext>
            </a:extLst>
          </p:cNvPr>
          <p:cNvSpPr/>
          <p:nvPr userDrawn="1"/>
        </p:nvSpPr>
        <p:spPr>
          <a:xfrm>
            <a:off x="1881026" y="2100381"/>
            <a:ext cx="914400" cy="9144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A blue and orange logo&#10;&#10;AI-generated content may be incorrect.">
            <a:extLst>
              <a:ext uri="{FF2B5EF4-FFF2-40B4-BE49-F238E27FC236}">
                <a16:creationId xmlns:a16="http://schemas.microsoft.com/office/drawing/2014/main" id="{B48FC5FA-9DF3-AB94-208B-51684EE1885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3722" y="6230231"/>
            <a:ext cx="861133" cy="410436"/>
          </a:xfrm>
          <a:prstGeom prst="rect">
            <a:avLst/>
          </a:prstGeom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49A8AFE7-DC9F-5976-0FEB-97EAA5AFBDD2}"/>
              </a:ext>
            </a:extLst>
          </p:cNvPr>
          <p:cNvSpPr/>
          <p:nvPr userDrawn="1"/>
        </p:nvSpPr>
        <p:spPr>
          <a:xfrm>
            <a:off x="909476" y="2557581"/>
            <a:ext cx="2857500" cy="3105032"/>
          </a:xfrm>
          <a:prstGeom prst="rect">
            <a:avLst/>
          </a:prstGeom>
          <a:noFill/>
          <a:ln w="28575">
            <a:solidFill>
              <a:schemeClr val="accent2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1D43FDDB-21EF-FDDA-9128-3190D6F525B3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047749" y="3219450"/>
            <a:ext cx="2552701" cy="2276475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EE18B80-6C5E-C5BB-BE26-2CE173696129}"/>
              </a:ext>
            </a:extLst>
          </p:cNvPr>
          <p:cNvSpPr/>
          <p:nvPr userDrawn="1"/>
        </p:nvSpPr>
        <p:spPr>
          <a:xfrm>
            <a:off x="5638800" y="2100381"/>
            <a:ext cx="914400" cy="9144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0B772B9-949B-AB27-3992-BA399DAE8C10}"/>
              </a:ext>
            </a:extLst>
          </p:cNvPr>
          <p:cNvSpPr/>
          <p:nvPr userDrawn="1"/>
        </p:nvSpPr>
        <p:spPr>
          <a:xfrm>
            <a:off x="4667250" y="2551113"/>
            <a:ext cx="2857500" cy="3105032"/>
          </a:xfrm>
          <a:prstGeom prst="rect">
            <a:avLst/>
          </a:prstGeom>
          <a:noFill/>
          <a:ln w="28575">
            <a:solidFill>
              <a:schemeClr val="accent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 Placeholder 15">
            <a:extLst>
              <a:ext uri="{FF2B5EF4-FFF2-40B4-BE49-F238E27FC236}">
                <a16:creationId xmlns:a16="http://schemas.microsoft.com/office/drawing/2014/main" id="{31CD9C74-1317-4D17-6C85-6E63697BECFF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819649" y="3219450"/>
            <a:ext cx="2552701" cy="2276475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67E9F865-2A65-FFBD-2BAE-A75073A76CCC}"/>
              </a:ext>
            </a:extLst>
          </p:cNvPr>
          <p:cNvSpPr/>
          <p:nvPr userDrawn="1"/>
        </p:nvSpPr>
        <p:spPr>
          <a:xfrm>
            <a:off x="9396574" y="2093913"/>
            <a:ext cx="914400" cy="914400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80680BB-48E3-A42C-B5DB-FD92D8C07E14}"/>
              </a:ext>
            </a:extLst>
          </p:cNvPr>
          <p:cNvSpPr/>
          <p:nvPr userDrawn="1"/>
        </p:nvSpPr>
        <p:spPr>
          <a:xfrm>
            <a:off x="8425024" y="2551113"/>
            <a:ext cx="2857500" cy="3105032"/>
          </a:xfrm>
          <a:prstGeom prst="rect">
            <a:avLst/>
          </a:prstGeom>
          <a:noFill/>
          <a:ln w="28575">
            <a:solidFill>
              <a:schemeClr val="accent3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Text Placeholder 15">
            <a:extLst>
              <a:ext uri="{FF2B5EF4-FFF2-40B4-BE49-F238E27FC236}">
                <a16:creationId xmlns:a16="http://schemas.microsoft.com/office/drawing/2014/main" id="{2F01985F-CA54-4630-7924-76A83617643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563297" y="3212982"/>
            <a:ext cx="2552701" cy="2276475"/>
          </a:xfrm>
        </p:spPr>
        <p:txBody>
          <a:bodyPr>
            <a:normAutofit/>
          </a:bodyPr>
          <a:lstStyle>
            <a:lvl1pPr marL="0" indent="0" algn="ctr">
              <a:lnSpc>
                <a:spcPct val="100000"/>
              </a:lnSpc>
              <a:spcBef>
                <a:spcPts val="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Picture Placeholder 26">
            <a:extLst>
              <a:ext uri="{FF2B5EF4-FFF2-40B4-BE49-F238E27FC236}">
                <a16:creationId xmlns:a16="http://schemas.microsoft.com/office/drawing/2014/main" id="{BF75C09B-9CB4-F8CC-4009-2B25E813B30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2033587" y="2261086"/>
            <a:ext cx="592990" cy="592990"/>
          </a:xfrm>
        </p:spPr>
        <p:txBody>
          <a:bodyPr>
            <a:noAutofit/>
          </a:bodyPr>
          <a:lstStyle>
            <a:lvl1pPr marL="0" indent="0">
              <a:buNone/>
              <a:defRPr sz="9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9" name="Picture Placeholder 28">
            <a:extLst>
              <a:ext uri="{FF2B5EF4-FFF2-40B4-BE49-F238E27FC236}">
                <a16:creationId xmlns:a16="http://schemas.microsoft.com/office/drawing/2014/main" id="{90B1A117-676F-7589-90DA-16E337DF0C2B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5799137" y="2260600"/>
            <a:ext cx="593725" cy="593725"/>
          </a:xfrm>
        </p:spPr>
        <p:txBody>
          <a:bodyPr>
            <a:no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AAC1735E-E762-85FC-E85C-BBFD05F01627}"/>
              </a:ext>
            </a:extLst>
          </p:cNvPr>
          <p:cNvSpPr>
            <a:spLocks noGrp="1"/>
          </p:cNvSpPr>
          <p:nvPr>
            <p:ph type="pic" sz="quarter" idx="16"/>
          </p:nvPr>
        </p:nvSpPr>
        <p:spPr>
          <a:xfrm>
            <a:off x="9564688" y="2260718"/>
            <a:ext cx="593725" cy="593725"/>
          </a:xfrm>
        </p:spPr>
        <p:txBody>
          <a:bodyPr>
            <a:no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9067799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Custom Layou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oup 10"/>
          <p:cNvGrpSpPr/>
          <p:nvPr userDrawn="1"/>
        </p:nvGrpSpPr>
        <p:grpSpPr>
          <a:xfrm>
            <a:off x="377190" y="457200"/>
            <a:ext cx="11437620" cy="5943600"/>
            <a:chOff x="432435" y="460609"/>
            <a:chExt cx="11437620" cy="5943600"/>
          </a:xfrm>
        </p:grpSpPr>
        <p:grpSp>
          <p:nvGrpSpPr>
            <p:cNvPr id="5" name="Group 4"/>
            <p:cNvGrpSpPr/>
            <p:nvPr userDrawn="1"/>
          </p:nvGrpSpPr>
          <p:grpSpPr>
            <a:xfrm>
              <a:off x="5461635" y="460609"/>
              <a:ext cx="6408420" cy="5943600"/>
              <a:chOff x="5461635" y="466725"/>
              <a:chExt cx="6408420" cy="5943600"/>
            </a:xfrm>
          </p:grpSpPr>
          <p:sp>
            <p:nvSpPr>
              <p:cNvPr id="6" name="Rectangle 5"/>
              <p:cNvSpPr/>
              <p:nvPr userDrawn="1"/>
            </p:nvSpPr>
            <p:spPr>
              <a:xfrm>
                <a:off x="8665845" y="3438525"/>
                <a:ext cx="3204210" cy="29718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rm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7" name="Rectangle 6"/>
              <p:cNvSpPr/>
              <p:nvPr userDrawn="1"/>
            </p:nvSpPr>
            <p:spPr>
              <a:xfrm>
                <a:off x="5461635" y="466725"/>
                <a:ext cx="3204210" cy="29718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square" rtlCol="0" anchor="ctr">
                <a:norm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8" name="Rectangle 7"/>
              <p:cNvSpPr/>
              <p:nvPr userDrawn="1"/>
            </p:nvSpPr>
            <p:spPr>
              <a:xfrm>
                <a:off x="8665845" y="466725"/>
                <a:ext cx="3204210" cy="2971800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rmAutofit/>
              </a:bodyPr>
              <a:lstStyle/>
              <a:p>
                <a:pPr algn="ctr"/>
                <a:endParaRPr lang="en-US" dirty="0"/>
              </a:p>
            </p:txBody>
          </p:sp>
          <p:sp>
            <p:nvSpPr>
              <p:cNvPr id="9" name="Rectangle 8"/>
              <p:cNvSpPr/>
              <p:nvPr userDrawn="1"/>
            </p:nvSpPr>
            <p:spPr>
              <a:xfrm>
                <a:off x="5461635" y="3438525"/>
                <a:ext cx="3204210" cy="29718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0">
                <a:scrgbClr r="0" g="0" b="0"/>
              </a:lnRef>
              <a:fillRef idx="0">
                <a:scrgbClr r="0" g="0" b="0"/>
              </a:fillRef>
              <a:effectRef idx="0">
                <a:scrgbClr r="0" g="0" b="0"/>
              </a:effectRef>
              <a:fontRef idx="minor">
                <a:schemeClr val="lt1"/>
              </a:fontRef>
            </p:style>
            <p:txBody>
              <a:bodyPr wrap="square" rtlCol="0" anchor="ctr">
                <a:normAutofit/>
              </a:bodyPr>
              <a:lstStyle/>
              <a:p>
                <a:pPr algn="ctr"/>
                <a:endParaRPr lang="en-US" dirty="0"/>
              </a:p>
            </p:txBody>
          </p:sp>
        </p:grpSp>
        <p:sp>
          <p:nvSpPr>
            <p:cNvPr id="10" name="Rectangle 9"/>
            <p:cNvSpPr/>
            <p:nvPr userDrawn="1"/>
          </p:nvSpPr>
          <p:spPr>
            <a:xfrm>
              <a:off x="432435" y="460609"/>
              <a:ext cx="5029200" cy="5943600"/>
            </a:xfrm>
            <a:prstGeom prst="rect">
              <a:avLst/>
            </a:prstGeom>
            <a:solidFill>
              <a:schemeClr val="tx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rmAutofit/>
            </a:bodyPr>
            <a:lstStyle/>
            <a:p>
              <a:pPr algn="ctr"/>
              <a:endParaRPr lang="en-US"/>
            </a:p>
          </p:txBody>
        </p:sp>
      </p:grpSp>
      <p:pic>
        <p:nvPicPr>
          <p:cNvPr id="12" name="Picture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563" y="5749171"/>
            <a:ext cx="1057275" cy="537448"/>
          </a:xfrm>
          <a:prstGeom prst="rect">
            <a:avLst/>
          </a:prstGeom>
        </p:spPr>
      </p:pic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690563" y="784226"/>
            <a:ext cx="4405312" cy="1016000"/>
          </a:xfrm>
        </p:spPr>
        <p:txBody>
          <a:bodyPr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0"/>
          </p:nvPr>
        </p:nvSpPr>
        <p:spPr>
          <a:xfrm>
            <a:off x="690563" y="2127252"/>
            <a:ext cx="4405313" cy="3140073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11"/>
          </p:nvPr>
        </p:nvSpPr>
        <p:spPr>
          <a:xfrm>
            <a:off x="6551295" y="784226"/>
            <a:ext cx="9144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8" name="Picture Placeholder 16"/>
          <p:cNvSpPr>
            <a:spLocks noGrp="1"/>
          </p:cNvSpPr>
          <p:nvPr>
            <p:ph type="pic" sz="quarter" idx="12"/>
          </p:nvPr>
        </p:nvSpPr>
        <p:spPr>
          <a:xfrm>
            <a:off x="9755505" y="784226"/>
            <a:ext cx="9144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9" name="Picture Placeholder 16"/>
          <p:cNvSpPr>
            <a:spLocks noGrp="1"/>
          </p:cNvSpPr>
          <p:nvPr>
            <p:ph type="pic" sz="quarter" idx="13"/>
          </p:nvPr>
        </p:nvSpPr>
        <p:spPr>
          <a:xfrm>
            <a:off x="6551295" y="3756026"/>
            <a:ext cx="9144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0" name="Picture Placeholder 16"/>
          <p:cNvSpPr>
            <a:spLocks noGrp="1"/>
          </p:cNvSpPr>
          <p:nvPr>
            <p:ph type="pic" sz="quarter" idx="14"/>
          </p:nvPr>
        </p:nvSpPr>
        <p:spPr>
          <a:xfrm>
            <a:off x="9755505" y="3756026"/>
            <a:ext cx="914400" cy="914400"/>
          </a:xfrm>
        </p:spPr>
        <p:txBody>
          <a:bodyPr>
            <a:normAutofit/>
          </a:bodyPr>
          <a:lstStyle>
            <a:lvl1pPr marL="0" indent="0" algn="ctr">
              <a:buNone/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5"/>
          </p:nvPr>
        </p:nvSpPr>
        <p:spPr>
          <a:xfrm>
            <a:off x="5794057" y="1943100"/>
            <a:ext cx="2428875" cy="104775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8998267" y="1943100"/>
            <a:ext cx="2428875" cy="104775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4" name="Text Placeholder 21"/>
          <p:cNvSpPr>
            <a:spLocks noGrp="1"/>
          </p:cNvSpPr>
          <p:nvPr>
            <p:ph type="body" sz="quarter" idx="17"/>
          </p:nvPr>
        </p:nvSpPr>
        <p:spPr>
          <a:xfrm>
            <a:off x="5794057" y="4914900"/>
            <a:ext cx="2428875" cy="104775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21"/>
          <p:cNvSpPr>
            <a:spLocks noGrp="1"/>
          </p:cNvSpPr>
          <p:nvPr>
            <p:ph type="body" sz="quarter" idx="18"/>
          </p:nvPr>
        </p:nvSpPr>
        <p:spPr>
          <a:xfrm>
            <a:off x="8921114" y="4914900"/>
            <a:ext cx="2428875" cy="104775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  <a:lvl3pPr marL="914400" indent="0">
              <a:buNone/>
              <a:defRPr/>
            </a:lvl3pPr>
            <a:lvl4pPr marL="1371600" indent="0">
              <a:buNone/>
              <a:defRPr/>
            </a:lvl4pPr>
            <a:lvl5pPr marL="18288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7856871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5F34B0-AC5D-7018-4C3E-A8901F9E6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E16554-4CAB-87D9-24D6-F3C570775C9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" name="Picture 13" descr="A blue and orange logo&#10;&#10;AI-generated content may be incorrect.">
            <a:extLst>
              <a:ext uri="{FF2B5EF4-FFF2-40B4-BE49-F238E27FC236}">
                <a16:creationId xmlns:a16="http://schemas.microsoft.com/office/drawing/2014/main" id="{B48FC5FA-9DF3-AB94-208B-51684EE1885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3722" y="6230231"/>
            <a:ext cx="861133" cy="410436"/>
          </a:xfrm>
          <a:prstGeom prst="rect">
            <a:avLst/>
          </a:prstGeom>
        </p:spPr>
      </p:pic>
      <p:sp>
        <p:nvSpPr>
          <p:cNvPr id="25" name="Text Placeholder 15">
            <a:extLst>
              <a:ext uri="{FF2B5EF4-FFF2-40B4-BE49-F238E27FC236}">
                <a16:creationId xmlns:a16="http://schemas.microsoft.com/office/drawing/2014/main" id="{2F01985F-CA54-4630-7924-76A83617643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680659" y="2194720"/>
            <a:ext cx="3215173" cy="365126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1111AE32-4374-5740-714E-466F05DD906D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838200" y="2194719"/>
            <a:ext cx="1554480" cy="155448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1" name="Text Placeholder 15">
            <a:extLst>
              <a:ext uri="{FF2B5EF4-FFF2-40B4-BE49-F238E27FC236}">
                <a16:creationId xmlns:a16="http://schemas.microsoft.com/office/drawing/2014/main" id="{8F08676E-956E-A206-F632-FFA579AC8A32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2680658" y="2698751"/>
            <a:ext cx="3215173" cy="1050447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15">
            <a:extLst>
              <a:ext uri="{FF2B5EF4-FFF2-40B4-BE49-F238E27FC236}">
                <a16:creationId xmlns:a16="http://schemas.microsoft.com/office/drawing/2014/main" id="{ED9BC565-30A9-D3EE-965C-9B5BA55F7FB1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680659" y="4092972"/>
            <a:ext cx="3215173" cy="365126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Picture Placeholder 31">
            <a:extLst>
              <a:ext uri="{FF2B5EF4-FFF2-40B4-BE49-F238E27FC236}">
                <a16:creationId xmlns:a16="http://schemas.microsoft.com/office/drawing/2014/main" id="{1ECEF48E-65C5-F3CB-76FB-6F7E6658D047}"/>
              </a:ext>
            </a:extLst>
          </p:cNvPr>
          <p:cNvSpPr>
            <a:spLocks noGrp="1"/>
          </p:cNvSpPr>
          <p:nvPr>
            <p:ph type="pic" sz="quarter" idx="23"/>
          </p:nvPr>
        </p:nvSpPr>
        <p:spPr>
          <a:xfrm>
            <a:off x="838200" y="4092971"/>
            <a:ext cx="1554480" cy="155448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4" name="Text Placeholder 15">
            <a:extLst>
              <a:ext uri="{FF2B5EF4-FFF2-40B4-BE49-F238E27FC236}">
                <a16:creationId xmlns:a16="http://schemas.microsoft.com/office/drawing/2014/main" id="{AAE806DF-9743-C0EF-8A51-AE2FEC3D7F17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2680658" y="4597003"/>
            <a:ext cx="3215173" cy="1050447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5" name="Text Placeholder 15">
            <a:extLst>
              <a:ext uri="{FF2B5EF4-FFF2-40B4-BE49-F238E27FC236}">
                <a16:creationId xmlns:a16="http://schemas.microsoft.com/office/drawing/2014/main" id="{FDDBB792-D6B9-EE27-2B72-181504CAE542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8138629" y="2194720"/>
            <a:ext cx="3215173" cy="365126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6" name="Picture Placeholder 31">
            <a:extLst>
              <a:ext uri="{FF2B5EF4-FFF2-40B4-BE49-F238E27FC236}">
                <a16:creationId xmlns:a16="http://schemas.microsoft.com/office/drawing/2014/main" id="{D4275EF9-99E8-F85A-CDD8-B5C13128AD97}"/>
              </a:ext>
            </a:extLst>
          </p:cNvPr>
          <p:cNvSpPr>
            <a:spLocks noGrp="1"/>
          </p:cNvSpPr>
          <p:nvPr>
            <p:ph type="pic" sz="quarter" idx="26"/>
          </p:nvPr>
        </p:nvSpPr>
        <p:spPr>
          <a:xfrm>
            <a:off x="6296170" y="2194719"/>
            <a:ext cx="1554480" cy="155448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7" name="Text Placeholder 15">
            <a:extLst>
              <a:ext uri="{FF2B5EF4-FFF2-40B4-BE49-F238E27FC236}">
                <a16:creationId xmlns:a16="http://schemas.microsoft.com/office/drawing/2014/main" id="{BE95DAED-D597-6EF9-95AF-883E4DEC8860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8138628" y="2698751"/>
            <a:ext cx="3215173" cy="1050447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Text Placeholder 15">
            <a:extLst>
              <a:ext uri="{FF2B5EF4-FFF2-40B4-BE49-F238E27FC236}">
                <a16:creationId xmlns:a16="http://schemas.microsoft.com/office/drawing/2014/main" id="{6673DBB1-A2DF-825F-0E54-FABAB6BAC17A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8138629" y="4092972"/>
            <a:ext cx="3215173" cy="365126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600" b="1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9" name="Picture Placeholder 31">
            <a:extLst>
              <a:ext uri="{FF2B5EF4-FFF2-40B4-BE49-F238E27FC236}">
                <a16:creationId xmlns:a16="http://schemas.microsoft.com/office/drawing/2014/main" id="{45E6C20B-F0A7-7F48-AC0B-781584E588D6}"/>
              </a:ext>
            </a:extLst>
          </p:cNvPr>
          <p:cNvSpPr>
            <a:spLocks noGrp="1"/>
          </p:cNvSpPr>
          <p:nvPr>
            <p:ph type="pic" sz="quarter" idx="29"/>
          </p:nvPr>
        </p:nvSpPr>
        <p:spPr>
          <a:xfrm>
            <a:off x="6296170" y="4092971"/>
            <a:ext cx="1554480" cy="1554480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50" name="Text Placeholder 15">
            <a:extLst>
              <a:ext uri="{FF2B5EF4-FFF2-40B4-BE49-F238E27FC236}">
                <a16:creationId xmlns:a16="http://schemas.microsoft.com/office/drawing/2014/main" id="{39D009F6-1A42-2F6E-D002-849948C741C6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138628" y="4597003"/>
            <a:ext cx="3215173" cy="1050447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2070952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5F34B0-AC5D-7018-4C3E-A8901F9E6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E16554-4CAB-87D9-24D6-F3C570775C92}"/>
              </a:ext>
            </a:extLst>
          </p:cNvPr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4" name="Picture 13" descr="A blue and orange logo&#10;&#10;AI-generated content may be incorrect.">
            <a:extLst>
              <a:ext uri="{FF2B5EF4-FFF2-40B4-BE49-F238E27FC236}">
                <a16:creationId xmlns:a16="http://schemas.microsoft.com/office/drawing/2014/main" id="{B48FC5FA-9DF3-AB94-208B-51684EE1885C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3722" y="6230231"/>
            <a:ext cx="861133" cy="410436"/>
          </a:xfrm>
          <a:prstGeom prst="rect">
            <a:avLst/>
          </a:prstGeom>
        </p:spPr>
      </p:pic>
      <p:sp>
        <p:nvSpPr>
          <p:cNvPr id="36" name="Text Placeholder 15">
            <a:extLst>
              <a:ext uri="{FF2B5EF4-FFF2-40B4-BE49-F238E27FC236}">
                <a16:creationId xmlns:a16="http://schemas.microsoft.com/office/drawing/2014/main" id="{E50B6FB3-2ABE-D115-D58D-0E8F7BB78BC7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xfrm>
            <a:off x="1943100" y="2241713"/>
            <a:ext cx="3314121" cy="765803"/>
          </a:xfrm>
        </p:spPr>
        <p:txBody>
          <a:bodyPr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FE73A8AF-5864-A381-DE20-25E174163B05}"/>
              </a:ext>
            </a:extLst>
          </p:cNvPr>
          <p:cNvSpPr/>
          <p:nvPr userDrawn="1"/>
        </p:nvSpPr>
        <p:spPr>
          <a:xfrm>
            <a:off x="838200" y="2167415"/>
            <a:ext cx="914400" cy="9144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Picture Placeholder 31">
            <a:extLst>
              <a:ext uri="{FF2B5EF4-FFF2-40B4-BE49-F238E27FC236}">
                <a16:creationId xmlns:a16="http://schemas.microsoft.com/office/drawing/2014/main" id="{1111AE32-4374-5740-714E-466F05DD906D}"/>
              </a:ext>
            </a:extLst>
          </p:cNvPr>
          <p:cNvSpPr>
            <a:spLocks noGrp="1"/>
          </p:cNvSpPr>
          <p:nvPr>
            <p:ph type="pic" sz="quarter" idx="20"/>
          </p:nvPr>
        </p:nvSpPr>
        <p:spPr>
          <a:xfrm>
            <a:off x="990567" y="2319781"/>
            <a:ext cx="609666" cy="609666"/>
          </a:xfrm>
        </p:spPr>
        <p:txBody>
          <a:bodyPr/>
          <a:lstStyle>
            <a:lvl1pPr marL="0" indent="0">
              <a:buNone/>
              <a:defRPr sz="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7" name="Text Placeholder 15">
            <a:extLst>
              <a:ext uri="{FF2B5EF4-FFF2-40B4-BE49-F238E27FC236}">
                <a16:creationId xmlns:a16="http://schemas.microsoft.com/office/drawing/2014/main" id="{4606D735-B0AD-6DFC-618B-483369328ED2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1943100" y="3534425"/>
            <a:ext cx="3314121" cy="765803"/>
          </a:xfrm>
        </p:spPr>
        <p:txBody>
          <a:bodyPr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E5C91B4D-533C-ED4C-CC3A-C3F710FD7729}"/>
              </a:ext>
            </a:extLst>
          </p:cNvPr>
          <p:cNvSpPr/>
          <p:nvPr userDrawn="1"/>
        </p:nvSpPr>
        <p:spPr>
          <a:xfrm>
            <a:off x="838200" y="3460127"/>
            <a:ext cx="914400" cy="9144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Picture Placeholder 31">
            <a:extLst>
              <a:ext uri="{FF2B5EF4-FFF2-40B4-BE49-F238E27FC236}">
                <a16:creationId xmlns:a16="http://schemas.microsoft.com/office/drawing/2014/main" id="{876EEB36-C127-483E-B419-B1C3AA6F69C4}"/>
              </a:ext>
            </a:extLst>
          </p:cNvPr>
          <p:cNvSpPr>
            <a:spLocks noGrp="1"/>
          </p:cNvSpPr>
          <p:nvPr>
            <p:ph type="pic" sz="quarter" idx="28"/>
          </p:nvPr>
        </p:nvSpPr>
        <p:spPr>
          <a:xfrm>
            <a:off x="990567" y="3612493"/>
            <a:ext cx="609666" cy="609666"/>
          </a:xfrm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0" name="Text Placeholder 15">
            <a:extLst>
              <a:ext uri="{FF2B5EF4-FFF2-40B4-BE49-F238E27FC236}">
                <a16:creationId xmlns:a16="http://schemas.microsoft.com/office/drawing/2014/main" id="{D788FE8E-DD7D-C9B7-2C08-E6C7C461F319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1943100" y="4827137"/>
            <a:ext cx="3314121" cy="765803"/>
          </a:xfrm>
        </p:spPr>
        <p:txBody>
          <a:bodyPr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03575CE7-70E2-9E18-2025-413EA865C12F}"/>
              </a:ext>
            </a:extLst>
          </p:cNvPr>
          <p:cNvSpPr/>
          <p:nvPr userDrawn="1"/>
        </p:nvSpPr>
        <p:spPr>
          <a:xfrm>
            <a:off x="838200" y="4752839"/>
            <a:ext cx="914400" cy="9144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Picture Placeholder 31">
            <a:extLst>
              <a:ext uri="{FF2B5EF4-FFF2-40B4-BE49-F238E27FC236}">
                <a16:creationId xmlns:a16="http://schemas.microsoft.com/office/drawing/2014/main" id="{F0E767B4-C225-B0BE-AC75-6C98D8617119}"/>
              </a:ext>
            </a:extLst>
          </p:cNvPr>
          <p:cNvSpPr>
            <a:spLocks noGrp="1"/>
          </p:cNvSpPr>
          <p:nvPr>
            <p:ph type="pic" sz="quarter" idx="30"/>
          </p:nvPr>
        </p:nvSpPr>
        <p:spPr>
          <a:xfrm>
            <a:off x="990567" y="4905205"/>
            <a:ext cx="609666" cy="609666"/>
          </a:xfrm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3" name="Text Placeholder 15">
            <a:extLst>
              <a:ext uri="{FF2B5EF4-FFF2-40B4-BE49-F238E27FC236}">
                <a16:creationId xmlns:a16="http://schemas.microsoft.com/office/drawing/2014/main" id="{FF25D97F-B231-3C43-7714-EB94796FE330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7809601" y="2241713"/>
            <a:ext cx="3314121" cy="765803"/>
          </a:xfrm>
        </p:spPr>
        <p:txBody>
          <a:bodyPr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B46210D-36F0-75AC-EC0E-2E6899933477}"/>
              </a:ext>
            </a:extLst>
          </p:cNvPr>
          <p:cNvSpPr/>
          <p:nvPr userDrawn="1"/>
        </p:nvSpPr>
        <p:spPr>
          <a:xfrm>
            <a:off x="6704701" y="2164710"/>
            <a:ext cx="914400" cy="9144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Picture Placeholder 31">
            <a:extLst>
              <a:ext uri="{FF2B5EF4-FFF2-40B4-BE49-F238E27FC236}">
                <a16:creationId xmlns:a16="http://schemas.microsoft.com/office/drawing/2014/main" id="{81017A02-FC8A-EB09-52B7-14540B19728F}"/>
              </a:ext>
            </a:extLst>
          </p:cNvPr>
          <p:cNvSpPr>
            <a:spLocks noGrp="1"/>
          </p:cNvSpPr>
          <p:nvPr>
            <p:ph type="pic" sz="quarter" idx="32"/>
          </p:nvPr>
        </p:nvSpPr>
        <p:spPr>
          <a:xfrm>
            <a:off x="6857068" y="2319781"/>
            <a:ext cx="609666" cy="609666"/>
          </a:xfrm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7" name="Text Placeholder 15">
            <a:extLst>
              <a:ext uri="{FF2B5EF4-FFF2-40B4-BE49-F238E27FC236}">
                <a16:creationId xmlns:a16="http://schemas.microsoft.com/office/drawing/2014/main" id="{A2A9CEBE-FA00-B88B-DF5B-A3CAAE76FEC9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7809601" y="3534425"/>
            <a:ext cx="3314121" cy="765803"/>
          </a:xfrm>
        </p:spPr>
        <p:txBody>
          <a:bodyPr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2F3DC184-7FCB-6D05-FE5D-8E8DD0E95B64}"/>
              </a:ext>
            </a:extLst>
          </p:cNvPr>
          <p:cNvSpPr/>
          <p:nvPr userDrawn="1"/>
        </p:nvSpPr>
        <p:spPr>
          <a:xfrm>
            <a:off x="6704701" y="3460127"/>
            <a:ext cx="914400" cy="9144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Picture Placeholder 31">
            <a:extLst>
              <a:ext uri="{FF2B5EF4-FFF2-40B4-BE49-F238E27FC236}">
                <a16:creationId xmlns:a16="http://schemas.microsoft.com/office/drawing/2014/main" id="{9570FAA7-7C92-1B59-B76E-25DBE4C0A20F}"/>
              </a:ext>
            </a:extLst>
          </p:cNvPr>
          <p:cNvSpPr>
            <a:spLocks noGrp="1"/>
          </p:cNvSpPr>
          <p:nvPr>
            <p:ph type="pic" sz="quarter" idx="34"/>
          </p:nvPr>
        </p:nvSpPr>
        <p:spPr>
          <a:xfrm>
            <a:off x="6857068" y="3612493"/>
            <a:ext cx="609666" cy="609666"/>
          </a:xfrm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0" name="Text Placeholder 15">
            <a:extLst>
              <a:ext uri="{FF2B5EF4-FFF2-40B4-BE49-F238E27FC236}">
                <a16:creationId xmlns:a16="http://schemas.microsoft.com/office/drawing/2014/main" id="{F41905E6-17DE-38F7-61CB-5F231A0DEAA3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7809601" y="4827137"/>
            <a:ext cx="3314121" cy="765803"/>
          </a:xfrm>
        </p:spPr>
        <p:txBody>
          <a:bodyPr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40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24ED8012-45BE-DA33-3339-9560F2159D1B}"/>
              </a:ext>
            </a:extLst>
          </p:cNvPr>
          <p:cNvSpPr/>
          <p:nvPr userDrawn="1"/>
        </p:nvSpPr>
        <p:spPr>
          <a:xfrm>
            <a:off x="6704701" y="4752839"/>
            <a:ext cx="914400" cy="914400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Picture Placeholder 31">
            <a:extLst>
              <a:ext uri="{FF2B5EF4-FFF2-40B4-BE49-F238E27FC236}">
                <a16:creationId xmlns:a16="http://schemas.microsoft.com/office/drawing/2014/main" id="{77313D56-4042-CE86-A45C-C6DACC054D52}"/>
              </a:ext>
            </a:extLst>
          </p:cNvPr>
          <p:cNvSpPr>
            <a:spLocks noGrp="1"/>
          </p:cNvSpPr>
          <p:nvPr>
            <p:ph type="pic" sz="quarter" idx="36"/>
          </p:nvPr>
        </p:nvSpPr>
        <p:spPr>
          <a:xfrm>
            <a:off x="6857068" y="4905205"/>
            <a:ext cx="609666" cy="609666"/>
          </a:xfrm>
        </p:spPr>
        <p:txBody>
          <a:bodyPr>
            <a:normAutofit/>
          </a:bodyPr>
          <a:lstStyle>
            <a:lvl1pPr marL="0" indent="0">
              <a:buNone/>
              <a:defRPr sz="800"/>
            </a:lvl1pPr>
          </a:lstStyle>
          <a:p>
            <a:r>
              <a:rPr lang="en-US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796422269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 Slide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98388581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ontent with Captio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" name="Picture 26"/>
          <p:cNvPicPr>
            <a:picLocks noChangeAspect="1"/>
          </p:cNvPicPr>
          <p:nvPr userDrawn="1"/>
        </p:nvPicPr>
        <p:blipFill rotWithShape="1">
          <a:blip r:embed="rId2" cstate="screen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 l="14259" t="13377" r="39810" b="1389"/>
          <a:stretch/>
        </p:blipFill>
        <p:spPr>
          <a:xfrm>
            <a:off x="1106905" y="0"/>
            <a:ext cx="5543559" cy="6858000"/>
          </a:xfrm>
          <a:custGeom>
            <a:avLst/>
            <a:gdLst>
              <a:gd name="connsiteX0" fmla="*/ 0 w 5543559"/>
              <a:gd name="connsiteY0" fmla="*/ 0 h 6858000"/>
              <a:gd name="connsiteX1" fmla="*/ 4529791 w 5543559"/>
              <a:gd name="connsiteY1" fmla="*/ 0 h 6858000"/>
              <a:gd name="connsiteX2" fmla="*/ 4629711 w 5543559"/>
              <a:gd name="connsiteY2" fmla="*/ 155862 h 6858000"/>
              <a:gd name="connsiteX3" fmla="*/ 5543559 w 5543559"/>
              <a:gd name="connsiteY3" fmla="*/ 3429001 h 6858000"/>
              <a:gd name="connsiteX4" fmla="*/ 4629711 w 5543559"/>
              <a:gd name="connsiteY4" fmla="*/ 6702141 h 6858000"/>
              <a:gd name="connsiteX5" fmla="*/ 4529792 w 5543559"/>
              <a:gd name="connsiteY5" fmla="*/ 6858000 h 6858000"/>
              <a:gd name="connsiteX6" fmla="*/ 0 w 5543559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543559" h="6858000">
                <a:moveTo>
                  <a:pt x="0" y="0"/>
                </a:moveTo>
                <a:lnTo>
                  <a:pt x="4529791" y="0"/>
                </a:lnTo>
                <a:lnTo>
                  <a:pt x="4629711" y="155862"/>
                </a:lnTo>
                <a:cubicBezTo>
                  <a:pt x="5209616" y="1110257"/>
                  <a:pt x="5543559" y="2230631"/>
                  <a:pt x="5543559" y="3429001"/>
                </a:cubicBezTo>
                <a:cubicBezTo>
                  <a:pt x="5543559" y="4627371"/>
                  <a:pt x="5209616" y="5747745"/>
                  <a:pt x="4629711" y="6702141"/>
                </a:cubicBezTo>
                <a:lnTo>
                  <a:pt x="4529792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21" name="Freeform 20"/>
          <p:cNvSpPr/>
          <p:nvPr userDrawn="1"/>
        </p:nvSpPr>
        <p:spPr>
          <a:xfrm>
            <a:off x="0" y="0"/>
            <a:ext cx="4154905" cy="6858000"/>
          </a:xfrm>
          <a:custGeom>
            <a:avLst/>
            <a:gdLst>
              <a:gd name="connsiteX0" fmla="*/ 0 w 5991022"/>
              <a:gd name="connsiteY0" fmla="*/ 0 h 6858000"/>
              <a:gd name="connsiteX1" fmla="*/ 4168583 w 5991022"/>
              <a:gd name="connsiteY1" fmla="*/ 0 h 6858000"/>
              <a:gd name="connsiteX2" fmla="*/ 4247919 w 5991022"/>
              <a:gd name="connsiteY2" fmla="*/ 56418 h 6858000"/>
              <a:gd name="connsiteX3" fmla="*/ 5991022 w 5991022"/>
              <a:gd name="connsiteY3" fmla="*/ 3533802 h 6858000"/>
              <a:gd name="connsiteX4" fmla="*/ 4569308 w 5991022"/>
              <a:gd name="connsiteY4" fmla="*/ 6745969 h 6858000"/>
              <a:gd name="connsiteX5" fmla="*/ 4439975 w 5991022"/>
              <a:gd name="connsiteY5" fmla="*/ 6858000 h 6858000"/>
              <a:gd name="connsiteX6" fmla="*/ 0 w 599102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991022" h="6858000">
                <a:moveTo>
                  <a:pt x="0" y="0"/>
                </a:moveTo>
                <a:lnTo>
                  <a:pt x="4168583" y="0"/>
                </a:lnTo>
                <a:lnTo>
                  <a:pt x="4247919" y="56418"/>
                </a:lnTo>
                <a:cubicBezTo>
                  <a:pt x="5306090" y="847776"/>
                  <a:pt x="5991022" y="2110802"/>
                  <a:pt x="5991022" y="3533802"/>
                </a:cubicBezTo>
                <a:cubicBezTo>
                  <a:pt x="5991022" y="4807013"/>
                  <a:pt x="5442697" y="5952156"/>
                  <a:pt x="4569308" y="6745969"/>
                </a:cubicBezTo>
                <a:lnTo>
                  <a:pt x="4439975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30188" y="2465614"/>
            <a:ext cx="4746041" cy="3585121"/>
          </a:xfrm>
        </p:spPr>
        <p:txBody>
          <a:bodyPr anchor="t" anchorCtr="0"/>
          <a:lstStyle>
            <a:lvl1pPr>
              <a:buClr>
                <a:srgbClr val="F47933"/>
              </a:buClr>
              <a:defRPr sz="3200"/>
            </a:lvl1pPr>
            <a:lvl2pPr>
              <a:buClr>
                <a:srgbClr val="F47933"/>
              </a:buClr>
              <a:defRPr sz="2800"/>
            </a:lvl2pPr>
            <a:lvl3pPr>
              <a:buClr>
                <a:srgbClr val="F47933"/>
              </a:buClr>
              <a:defRPr sz="2400"/>
            </a:lvl3pPr>
            <a:lvl4pPr>
              <a:buClr>
                <a:srgbClr val="F47933"/>
              </a:buClr>
              <a:defRPr sz="2000"/>
            </a:lvl4pPr>
            <a:lvl5pPr>
              <a:buClr>
                <a:srgbClr val="F47933"/>
              </a:buCl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930187" y="1061358"/>
            <a:ext cx="4746041" cy="1177110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3200" b="1">
                <a:solidFill>
                  <a:schemeClr val="accent2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242" y="2432118"/>
            <a:ext cx="3208419" cy="1993764"/>
          </a:xfrm>
        </p:spPr>
        <p:txBody>
          <a:bodyPr anchor="ctr" anchorCtr="0">
            <a:noAutofit/>
          </a:bodyPr>
          <a:lstStyle>
            <a:lvl1pPr algn="ctr">
              <a:defRPr sz="4000" b="1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686261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Placeholder 17"/>
          <p:cNvSpPr>
            <a:spLocks noGrp="1"/>
          </p:cNvSpPr>
          <p:nvPr>
            <p:ph type="body" sz="quarter" idx="10"/>
          </p:nvPr>
        </p:nvSpPr>
        <p:spPr>
          <a:xfrm>
            <a:off x="503814" y="440061"/>
            <a:ext cx="5725534" cy="631825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4000">
                <a:solidFill>
                  <a:srgbClr val="7F7F7F"/>
                </a:solidFill>
                <a:latin typeface="Franklin Gothic Medium" panose="020B0603020102020204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21"/>
          <p:cNvSpPr>
            <a:spLocks noGrp="1"/>
          </p:cNvSpPr>
          <p:nvPr>
            <p:ph type="body" sz="quarter" idx="12"/>
          </p:nvPr>
        </p:nvSpPr>
        <p:spPr>
          <a:xfrm>
            <a:off x="1427161" y="1360189"/>
            <a:ext cx="4802187" cy="70961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21"/>
          <p:cNvSpPr>
            <a:spLocks noGrp="1"/>
          </p:cNvSpPr>
          <p:nvPr>
            <p:ph type="body" sz="quarter" idx="14"/>
          </p:nvPr>
        </p:nvSpPr>
        <p:spPr>
          <a:xfrm>
            <a:off x="1411652" y="2369949"/>
            <a:ext cx="4802187" cy="70961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8" name="Text Placeholder 21"/>
          <p:cNvSpPr>
            <a:spLocks noGrp="1"/>
          </p:cNvSpPr>
          <p:nvPr>
            <p:ph type="body" sz="quarter" idx="16"/>
          </p:nvPr>
        </p:nvSpPr>
        <p:spPr>
          <a:xfrm>
            <a:off x="1411651" y="3379709"/>
            <a:ext cx="4802187" cy="70961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19"/>
          <p:cNvSpPr>
            <a:spLocks noGrp="1"/>
          </p:cNvSpPr>
          <p:nvPr>
            <p:ph type="pic" sz="quarter" idx="17"/>
          </p:nvPr>
        </p:nvSpPr>
        <p:spPr>
          <a:xfrm>
            <a:off x="6554788" y="0"/>
            <a:ext cx="5637212" cy="68580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100">
                <a:latin typeface="+mj-lt"/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27" name="Text Placeholder 21"/>
          <p:cNvSpPr>
            <a:spLocks noGrp="1"/>
          </p:cNvSpPr>
          <p:nvPr>
            <p:ph type="body" sz="quarter" idx="18"/>
          </p:nvPr>
        </p:nvSpPr>
        <p:spPr>
          <a:xfrm>
            <a:off x="1411650" y="4389469"/>
            <a:ext cx="4802187" cy="70961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Text Placeholder 21"/>
          <p:cNvSpPr>
            <a:spLocks noGrp="1"/>
          </p:cNvSpPr>
          <p:nvPr>
            <p:ph type="body" sz="quarter" idx="19"/>
          </p:nvPr>
        </p:nvSpPr>
        <p:spPr>
          <a:xfrm>
            <a:off x="1411649" y="5399229"/>
            <a:ext cx="4802187" cy="709613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  <a:latin typeface="Franklin Gothic Book" panose="020B0503020102020204" pitchFamily="34" charset="0"/>
              </a:defRPr>
            </a:lvl1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2" name="Picture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101" y="5318178"/>
            <a:ext cx="974557" cy="9144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58" y="1257795"/>
            <a:ext cx="910442" cy="9144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803" y="2267555"/>
            <a:ext cx="972855" cy="9144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594" y="3277315"/>
            <a:ext cx="957569" cy="9144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594" y="4297746"/>
            <a:ext cx="977317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612031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591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34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image" Target="../media/image1.png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 userDrawn="1"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82130" y="6241695"/>
            <a:ext cx="944217" cy="479780"/>
          </a:xfrm>
          <a:prstGeom prst="rect">
            <a:avLst/>
          </a:prstGeom>
        </p:spPr>
      </p:pic>
      <p:sp>
        <p:nvSpPr>
          <p:cNvPr id="9" name="Footer Placeholder 8"/>
          <p:cNvSpPr>
            <a:spLocks noGrp="1"/>
          </p:cNvSpPr>
          <p:nvPr>
            <p:ph type="ftr" sz="quarter" idx="3"/>
          </p:nvPr>
        </p:nvSpPr>
        <p:spPr>
          <a:xfrm>
            <a:off x="838200" y="6356350"/>
            <a:ext cx="7315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4595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70" r:id="rId2"/>
    <p:sldLayoutId id="2147483671" r:id="rId3"/>
    <p:sldLayoutId id="2147483672" r:id="rId4"/>
    <p:sldLayoutId id="2147483673" r:id="rId5"/>
    <p:sldLayoutId id="2147483674" r:id="rId6"/>
    <p:sldLayoutId id="2147483675" r:id="rId7"/>
    <p:sldLayoutId id="2147483676" r:id="rId8"/>
    <p:sldLayoutId id="2147483677" r:id="rId9"/>
    <p:sldLayoutId id="2147483661" r:id="rId10"/>
    <p:sldLayoutId id="2147483682" r:id="rId11"/>
    <p:sldLayoutId id="2147483662" r:id="rId12"/>
    <p:sldLayoutId id="2147483650" r:id="rId13"/>
    <p:sldLayoutId id="2147483678" r:id="rId14"/>
    <p:sldLayoutId id="2147483664" r:id="rId15"/>
    <p:sldLayoutId id="2147483663" r:id="rId16"/>
    <p:sldLayoutId id="2147483665" r:id="rId17"/>
    <p:sldLayoutId id="2147483681" r:id="rId18"/>
    <p:sldLayoutId id="2147483683" r:id="rId19"/>
    <p:sldLayoutId id="2147483651" r:id="rId20"/>
    <p:sldLayoutId id="2147483680" r:id="rId21"/>
    <p:sldLayoutId id="2147483652" r:id="rId22"/>
    <p:sldLayoutId id="2147483653" r:id="rId23"/>
    <p:sldLayoutId id="2147483654" r:id="rId24"/>
    <p:sldLayoutId id="2147483656" r:id="rId25"/>
    <p:sldLayoutId id="2147483684" r:id="rId26"/>
    <p:sldLayoutId id="2147483655" r:id="rId27"/>
    <p:sldLayoutId id="2147483685" r:id="rId28"/>
    <p:sldLayoutId id="2147483686" r:id="rId29"/>
    <p:sldLayoutId id="2147483667" r:id="rId30"/>
    <p:sldLayoutId id="2147483688" r:id="rId31"/>
    <p:sldLayoutId id="2147483689" r:id="rId32"/>
    <p:sldLayoutId id="2147483695" r:id="rId33"/>
  </p:sldLayoutIdLst>
  <p:hf sldNum="0"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2"/>
        </a:buClr>
        <a:buFont typeface="Wingdings" panose="05000000000000000000" pitchFamily="2" charset="2"/>
        <a:buChar char="§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Wingdings" panose="05000000000000000000" pitchFamily="2" charset="2"/>
        <a:buChar char="§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chemeClr val="accent2"/>
        </a:buClr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5.xml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sv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6.xml"/><Relationship Id="rId5" Type="http://schemas.openxmlformats.org/officeDocument/2006/relationships/image" Target="../media/image44.svg"/><Relationship Id="rId4" Type="http://schemas.openxmlformats.org/officeDocument/2006/relationships/image" Target="../media/image43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6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7.xml"/><Relationship Id="rId4" Type="http://schemas.openxmlformats.org/officeDocument/2006/relationships/image" Target="../media/image5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7.xml"/><Relationship Id="rId5" Type="http://schemas.openxmlformats.org/officeDocument/2006/relationships/hyperlink" Target="https://www.ashp.org/professional-development/ashp-podcasts" TargetMode="External"/><Relationship Id="rId4" Type="http://schemas.openxmlformats.org/officeDocument/2006/relationships/image" Target="../media/image5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7.xml"/><Relationship Id="rId5" Type="http://schemas.openxmlformats.org/officeDocument/2006/relationships/hyperlink" Target="https://www.ashp.org/professional-development/ashp-microcredentials#student" TargetMode="External"/><Relationship Id="rId4" Type="http://schemas.openxmlformats.org/officeDocument/2006/relationships/image" Target="../media/image5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7.xml"/><Relationship Id="rId5" Type="http://schemas.openxmlformats.org/officeDocument/2006/relationships/hyperlink" Target="https://midyear.ashp.org/" TargetMode="External"/><Relationship Id="rId4" Type="http://schemas.openxmlformats.org/officeDocument/2006/relationships/image" Target="../media/image5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7.xml"/><Relationship Id="rId4" Type="http://schemas.openxmlformats.org/officeDocument/2006/relationships/hyperlink" Target="https://www.ashp.org/pharmacy-student/professional-leadership-development/psf-leadership" TargetMode="Externa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hp.org/about-ashp/our-leadership/councils-and-committees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sv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64.svg"/><Relationship Id="rId5" Type="http://schemas.openxmlformats.org/officeDocument/2006/relationships/image" Target="../media/image63.svg"/><Relationship Id="rId4" Type="http://schemas.openxmlformats.org/officeDocument/2006/relationships/image" Target="../media/image62.sv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hp.org/pharmacy-student/career-resource-center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hp.org/professional-development/residency-information/student-residency-guide" TargetMode="External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ashp.org/pharmacy-student/career-resource-center/career-development/student-leadership-development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ashp.org/professional-development/careerpharm" TargetMode="External"/><Relationship Id="rId3" Type="http://schemas.openxmlformats.org/officeDocument/2006/relationships/image" Target="../media/image72.jpeg"/><Relationship Id="rId7" Type="http://schemas.openxmlformats.org/officeDocument/2006/relationships/hyperlink" Target="https://www.ashp.org/pharmacy-student/career-resource-center/career-development/guided-mentorship-program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6.xml"/><Relationship Id="rId6" Type="http://schemas.openxmlformats.org/officeDocument/2006/relationships/hyperlink" Target="http://www.ashp.org/CVreview" TargetMode="External"/><Relationship Id="rId5" Type="http://schemas.openxmlformats.org/officeDocument/2006/relationships/image" Target="../media/image74.jpeg"/><Relationship Id="rId4" Type="http://schemas.openxmlformats.org/officeDocument/2006/relationships/image" Target="../media/image7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image" Target="../media/image76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svg"/><Relationship Id="rId7" Type="http://schemas.openxmlformats.org/officeDocument/2006/relationships/image" Target="../media/image83.sv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7.xml"/><Relationship Id="rId6" Type="http://schemas.openxmlformats.org/officeDocument/2006/relationships/image" Target="../media/image82.jpeg"/><Relationship Id="rId5" Type="http://schemas.openxmlformats.org/officeDocument/2006/relationships/image" Target="../media/image81.svg"/><Relationship Id="rId4" Type="http://schemas.openxmlformats.org/officeDocument/2006/relationships/image" Target="../media/image80.sv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4515" y="323488"/>
            <a:ext cx="6717719" cy="3627409"/>
          </a:xfrm>
        </p:spPr>
        <p:txBody>
          <a:bodyPr>
            <a:noAutofit/>
          </a:bodyPr>
          <a:lstStyle/>
          <a:p>
            <a:r>
              <a:rPr lang="en-US" dirty="0"/>
              <a:t>ASHP: Working on Behalf of Hospital and Health-System Pharmacists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19248" y="4722970"/>
            <a:ext cx="4808405" cy="181154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000" dirty="0"/>
              <a:t>Deanna Tran, PharmD, BCACP</a:t>
            </a:r>
          </a:p>
          <a:p>
            <a:r>
              <a:rPr lang="en-US" sz="2000" dirty="0"/>
              <a:t>Director, Member Relations</a:t>
            </a:r>
            <a:endParaRPr lang="en-US" sz="2000" dirty="0"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5570600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/>
          <p:cNvPicPr>
            <a:picLocks noGrp="1" noChangeAspect="1"/>
          </p:cNvPicPr>
          <p:nvPr>
            <p:ph type="pic" sz="quarter" idx="10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23" r="25811"/>
          <a:stretch/>
        </p:blipFill>
        <p:spPr/>
      </p:pic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>
            <a:fillRect/>
          </a:stretch>
        </p:blipFill>
        <p:spPr/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6000" dirty="0"/>
              <a:t>Who is ASHP?</a:t>
            </a:r>
          </a:p>
        </p:txBody>
      </p:sp>
      <p:pic>
        <p:nvPicPr>
          <p:cNvPr id="9" name="Picture Placeholder 8"/>
          <p:cNvPicPr>
            <a:picLocks noGrp="1" noChangeAspect="1"/>
          </p:cNvPicPr>
          <p:nvPr>
            <p:ph type="pic" sz="quarter" idx="11"/>
          </p:nvPr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792" t="1142" r="21678" b="-1142"/>
          <a:stretch/>
        </p:blipFill>
        <p:spPr/>
      </p:pic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6096000" y="987425"/>
            <a:ext cx="5414682" cy="4873625"/>
          </a:xfrm>
        </p:spPr>
        <p:txBody>
          <a:bodyPr>
            <a:normAutofit fontScale="92500" lnSpcReduction="10000"/>
          </a:bodyPr>
          <a:lstStyle/>
          <a:p>
            <a:r>
              <a:rPr lang="en-US" dirty="0">
                <a:solidFill>
                  <a:schemeClr val="accent1">
                    <a:lumMod val="75000"/>
                  </a:schemeClr>
                </a:solidFill>
              </a:rPr>
              <a:t>ASHP serves its members as their collective voice on issues related to medication use and patient safety</a:t>
            </a:r>
          </a:p>
          <a:p>
            <a:pPr marL="0" indent="0">
              <a:buNone/>
            </a:pPr>
            <a:endParaRPr lang="en-US" sz="10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  <a:cs typeface="Arial"/>
              </a:rPr>
              <a:t>Mission: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cs typeface="Arial"/>
              </a:rPr>
              <a:t>To help people achieve optimal health outcomes</a:t>
            </a:r>
          </a:p>
          <a:p>
            <a:endParaRPr lang="en-US" sz="1000" dirty="0">
              <a:solidFill>
                <a:schemeClr val="accent1">
                  <a:lumMod val="75000"/>
                </a:schemeClr>
              </a:solidFill>
              <a:cs typeface="Arial"/>
            </a:endParaRPr>
          </a:p>
          <a:p>
            <a:r>
              <a:rPr lang="en-US" b="1" dirty="0">
                <a:solidFill>
                  <a:schemeClr val="accent1">
                    <a:lumMod val="75000"/>
                  </a:schemeClr>
                </a:solidFill>
                <a:cs typeface="Arial"/>
              </a:rPr>
              <a:t>Vision: </a:t>
            </a:r>
            <a:r>
              <a:rPr lang="en-US" dirty="0">
                <a:solidFill>
                  <a:schemeClr val="accent1">
                    <a:lumMod val="75000"/>
                  </a:schemeClr>
                </a:solidFill>
                <a:cs typeface="Arial"/>
              </a:rPr>
              <a:t>Medication use will be optimal, safe, and effective for all people all of the time</a:t>
            </a:r>
          </a:p>
        </p:txBody>
      </p:sp>
    </p:spTree>
    <p:extLst>
      <p:ext uri="{BB962C8B-B14F-4D97-AF65-F5344CB8AC3E}">
        <p14:creationId xmlns:p14="http://schemas.microsoft.com/office/powerpoint/2010/main" val="12972226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Down Arrow 32"/>
          <p:cNvSpPr/>
          <p:nvPr/>
        </p:nvSpPr>
        <p:spPr>
          <a:xfrm>
            <a:off x="5567507" y="4281403"/>
            <a:ext cx="342521" cy="706590"/>
          </a:xfrm>
          <a:prstGeom prst="downArrow">
            <a:avLst>
              <a:gd name="adj1" fmla="val 50000"/>
              <a:gd name="adj2" fmla="val 86417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Bent Arrow 31"/>
          <p:cNvSpPr/>
          <p:nvPr/>
        </p:nvSpPr>
        <p:spPr>
          <a:xfrm rot="10800000" flipH="1">
            <a:off x="2631704" y="4232151"/>
            <a:ext cx="1681592" cy="1330449"/>
          </a:xfrm>
          <a:prstGeom prst="bentArrow">
            <a:avLst>
              <a:gd name="adj1" fmla="val 10907"/>
              <a:gd name="adj2" fmla="val 14078"/>
              <a:gd name="adj3" fmla="val 25000"/>
              <a:gd name="adj4" fmla="val 32491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31" name="Bent Arrow 30"/>
          <p:cNvSpPr/>
          <p:nvPr/>
        </p:nvSpPr>
        <p:spPr>
          <a:xfrm rot="10800000">
            <a:off x="7392572" y="4232151"/>
            <a:ext cx="1681592" cy="1330449"/>
          </a:xfrm>
          <a:prstGeom prst="bentArrow">
            <a:avLst>
              <a:gd name="adj1" fmla="val 10907"/>
              <a:gd name="adj2" fmla="val 14078"/>
              <a:gd name="adj3" fmla="val 25000"/>
              <a:gd name="adj4" fmla="val 32491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C4DFC86-4431-4518-ED08-1FB63EC13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Our Members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13239" y="3973166"/>
            <a:ext cx="2853704" cy="340519"/>
          </a:xfrm>
          <a:prstGeom prst="roundRect">
            <a:avLst/>
          </a:prstGeom>
          <a:solidFill>
            <a:srgbClr val="F68F3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>
                <a:solidFill>
                  <a:schemeClr val="bg1"/>
                </a:solidFill>
                <a:cs typeface="Arial" panose="020B0604020202020204" pitchFamily="34" charset="0"/>
              </a:rPr>
              <a:t>Pharmacists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241764" y="4917086"/>
            <a:ext cx="3396993" cy="1015663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US" sz="6000" b="1" dirty="0">
                <a:solidFill>
                  <a:srgbClr val="6383A5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/>
                <a:cs typeface="Arial"/>
              </a:rPr>
              <a:t>65,000</a:t>
            </a:r>
            <a:endParaRPr lang="en-US" sz="6000" b="1" dirty="0">
              <a:solidFill>
                <a:srgbClr val="6383A5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08840" y="1826887"/>
            <a:ext cx="2633440" cy="17556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6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537501" y="1835239"/>
            <a:ext cx="2633439" cy="175544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7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73171" y="1835054"/>
            <a:ext cx="2633439" cy="175562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8" name="TextBox 17"/>
          <p:cNvSpPr txBox="1"/>
          <p:nvPr/>
        </p:nvSpPr>
        <p:spPr>
          <a:xfrm>
            <a:off x="4477571" y="3967478"/>
            <a:ext cx="2853704" cy="340519"/>
          </a:xfrm>
          <a:prstGeom prst="roundRect">
            <a:avLst/>
          </a:prstGeom>
          <a:solidFill>
            <a:srgbClr val="87BB49"/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400" b="1">
                <a:solidFill>
                  <a:schemeClr val="bg1"/>
                </a:solidFill>
                <a:cs typeface="Arial" panose="020B0604020202020204" pitchFamily="34" charset="0"/>
              </a:rPr>
              <a:t>Student Pharmacists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441900" y="3967478"/>
            <a:ext cx="2853704" cy="340519"/>
          </a:xfrm>
          <a:prstGeom prst="roundRect">
            <a:avLst/>
          </a:prstGeom>
          <a:solidFill>
            <a:srgbClr val="6E438F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>
                <a:solidFill>
                  <a:schemeClr val="bg1"/>
                </a:solidFill>
                <a:cs typeface="Arial" panose="020B0604020202020204" pitchFamily="34" charset="0"/>
              </a:rPr>
              <a:t>Pharmacy Technicians</a:t>
            </a:r>
          </a:p>
        </p:txBody>
      </p:sp>
    </p:spTree>
    <p:extLst>
      <p:ext uri="{BB962C8B-B14F-4D97-AF65-F5344CB8AC3E}">
        <p14:creationId xmlns:p14="http://schemas.microsoft.com/office/powerpoint/2010/main" val="341292498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C78CC8-DB07-D1D0-9F57-FD03A747F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solidFill>
                  <a:srgbClr val="006EB7"/>
                </a:solidFill>
              </a:rPr>
              <a:t>Our Core Strengths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Providing leadership on professional issues</a:t>
            </a:r>
          </a:p>
          <a:p>
            <a:r>
              <a:rPr lang="en-US" dirty="0"/>
              <a:t>Publishing evidence-based drug information	</a:t>
            </a:r>
          </a:p>
          <a:p>
            <a:r>
              <a:rPr lang="en-US" dirty="0"/>
              <a:t>Developing practitioner educational programs</a:t>
            </a:r>
          </a:p>
          <a:p>
            <a:r>
              <a:rPr lang="en-US" dirty="0"/>
              <a:t>Conducting conferences and meetings</a:t>
            </a:r>
          </a:p>
          <a:p>
            <a:r>
              <a:rPr lang="en-US" dirty="0"/>
              <a:t>Advocating public policy for the pharmacy workforce </a:t>
            </a:r>
          </a:p>
          <a:p>
            <a:endParaRPr lang="en-US" dirty="0"/>
          </a:p>
          <a:p>
            <a:endParaRPr lang="en-US" dirty="0"/>
          </a:p>
          <a:p>
            <a:endParaRPr lang="en-US" b="1" dirty="0">
              <a:solidFill>
                <a:srgbClr val="006EB7"/>
              </a:solidFill>
              <a:latin typeface="Arial"/>
            </a:endParaRPr>
          </a:p>
        </p:txBody>
      </p:sp>
      <p:pic>
        <p:nvPicPr>
          <p:cNvPr id="11" name="Picture Placeholder 10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23" b="9923"/>
          <a:stretch/>
        </p:blipFill>
        <p:spPr/>
      </p:pic>
      <p:sp>
        <p:nvSpPr>
          <p:cNvPr id="10" name="Title 1"/>
          <p:cNvSpPr txBox="1">
            <a:spLocks/>
          </p:cNvSpPr>
          <p:nvPr/>
        </p:nvSpPr>
        <p:spPr>
          <a:xfrm>
            <a:off x="347266" y="50282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b="1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1" i="0" u="none" strike="noStrike" kern="1200" cap="none" spc="0" normalizeH="0" baseline="0" noProof="0">
              <a:ln>
                <a:noFill/>
              </a:ln>
              <a:solidFill>
                <a:srgbClr val="006EB7"/>
              </a:solidFill>
              <a:effectLst/>
              <a:uLnTx/>
              <a:uFillTx/>
              <a:latin typeface="Arial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5608549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2E2D36-6DB8-62C0-BECA-3A8ACE5CA5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ASHP Key Initiatives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Well-Being and Resilience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ASHP National Awareness Campaign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3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Preparation of Pharmacy Workforce</a:t>
            </a:r>
          </a:p>
        </p:txBody>
      </p:sp>
      <p:pic>
        <p:nvPicPr>
          <p:cNvPr id="7" name="Picture Placeholder 6" descr="Care with solid fill">
            <a:extLst>
              <a:ext uri="{FF2B5EF4-FFF2-40B4-BE49-F238E27FC236}">
                <a16:creationId xmlns:a16="http://schemas.microsoft.com/office/drawing/2014/main" id="{229BB982-A13E-78E6-21B4-10BCA533AB23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/>
      </p:pic>
      <p:pic>
        <p:nvPicPr>
          <p:cNvPr id="16" name="Picture Placeholder 15" descr="Users with solid fill">
            <a:extLst>
              <a:ext uri="{FF2B5EF4-FFF2-40B4-BE49-F238E27FC236}">
                <a16:creationId xmlns:a16="http://schemas.microsoft.com/office/drawing/2014/main" id="{851904F1-D40C-A5DB-D7B5-7EFAE8B17D6C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/>
      </p:pic>
      <p:pic>
        <p:nvPicPr>
          <p:cNvPr id="18" name="Picture Placeholder 17" descr="Remote work with solid fill">
            <a:extLst>
              <a:ext uri="{FF2B5EF4-FFF2-40B4-BE49-F238E27FC236}">
                <a16:creationId xmlns:a16="http://schemas.microsoft.com/office/drawing/2014/main" id="{CC944D91-8E50-E4E1-8B72-553D5CD96BDB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/>
      </p:pic>
    </p:spTree>
    <p:extLst>
      <p:ext uri="{BB962C8B-B14F-4D97-AF65-F5344CB8AC3E}">
        <p14:creationId xmlns:p14="http://schemas.microsoft.com/office/powerpoint/2010/main" val="17436013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504198D1-879B-4A44-7AA7-F0C4AC0FBA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59303"/>
            <a:ext cx="12192000" cy="589461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E0549B9-D5EB-E97D-CCE8-79E01BF2BD9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071" y="1498450"/>
            <a:ext cx="1608161" cy="160816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A5CBCF57-631B-EFFA-31CE-3F7FB23F2D47}"/>
              </a:ext>
            </a:extLst>
          </p:cNvPr>
          <p:cNvSpPr/>
          <p:nvPr/>
        </p:nvSpPr>
        <p:spPr>
          <a:xfrm>
            <a:off x="5254388" y="846159"/>
            <a:ext cx="6321189" cy="423081"/>
          </a:xfrm>
          <a:prstGeom prst="rect">
            <a:avLst/>
          </a:prstGeom>
          <a:noFill/>
          <a:ln w="57150">
            <a:solidFill>
              <a:schemeClr val="accent5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6658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9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526ACF5-7D09-C9DA-3692-400716CA9E6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99CCA8C-DEBB-17A6-5ED3-8545EE6ED4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5668" y="0"/>
            <a:ext cx="10918578" cy="6296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508606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6DED8FEB-2645-509F-792D-BA79ACC74A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Get Involved in We’re Your Pharmacist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9C76A5-F0C1-DA03-0F04-FE05C81BB57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5685431" cy="4351338"/>
          </a:xfrm>
        </p:spPr>
        <p:txBody>
          <a:bodyPr/>
          <a:lstStyle/>
          <a:p>
            <a:r>
              <a:rPr lang="en-US" dirty="0"/>
              <a:t>Share </a:t>
            </a:r>
            <a:r>
              <a:rPr lang="en-US" b="1" dirty="0"/>
              <a:t>yourpharmacist.org</a:t>
            </a:r>
            <a:r>
              <a:rPr lang="en-US" dirty="0"/>
              <a:t> to family, friends, coworkers, and colleagues</a:t>
            </a:r>
          </a:p>
          <a:p>
            <a:r>
              <a:rPr lang="en-US" dirty="0"/>
              <a:t>Share our posts on your social media networks </a:t>
            </a:r>
          </a:p>
          <a:p>
            <a:r>
              <a:rPr lang="en-US" dirty="0"/>
              <a:t>Share your story at ashp.org/</a:t>
            </a:r>
            <a:r>
              <a:rPr lang="en-US" dirty="0" err="1"/>
              <a:t>yourstory</a:t>
            </a:r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0038BC4-9FDF-52F9-771C-0B348AAB8C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C243D609-2629-E334-D2D9-445EBBF9CB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37709" y="3278930"/>
            <a:ext cx="2822812" cy="2822812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3FCAC039-6977-A4E2-0C6D-5F49F5B5036E}"/>
              </a:ext>
            </a:extLst>
          </p:cNvPr>
          <p:cNvSpPr txBox="1"/>
          <p:nvPr/>
        </p:nvSpPr>
        <p:spPr>
          <a:xfrm>
            <a:off x="6619162" y="1946026"/>
            <a:ext cx="5059907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dirty="0">
                <a:solidFill>
                  <a:schemeClr val="accent4"/>
                </a:solidFill>
              </a:rPr>
              <a:t>Take the quiz to see which health-system pharmacy specialist you could be!</a:t>
            </a:r>
          </a:p>
        </p:txBody>
      </p:sp>
    </p:spTree>
    <p:extLst>
      <p:ext uri="{BB962C8B-B14F-4D97-AF65-F5344CB8AC3E}">
        <p14:creationId xmlns:p14="http://schemas.microsoft.com/office/powerpoint/2010/main" val="386415195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ASHP Accredited Residencies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Residency accreditation is an important driver for excellence, serving as a bridge between education and practice.</a:t>
            </a:r>
          </a:p>
        </p:txBody>
      </p:sp>
    </p:spTree>
    <p:extLst>
      <p:ext uri="{BB962C8B-B14F-4D97-AF65-F5344CB8AC3E}">
        <p14:creationId xmlns:p14="http://schemas.microsoft.com/office/powerpoint/2010/main" val="108101137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4743DF0-79FB-08AE-7FBC-B2858983068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Student Membership</a:t>
            </a:r>
          </a:p>
        </p:txBody>
      </p:sp>
      <p:sp>
        <p:nvSpPr>
          <p:cNvPr id="6" name="Subtitle 5">
            <a:extLst>
              <a:ext uri="{FF2B5EF4-FFF2-40B4-BE49-F238E27FC236}">
                <a16:creationId xmlns:a16="http://schemas.microsoft.com/office/drawing/2014/main" id="{87A2FFBB-9654-69AC-0795-308B27EC6B2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ASHP is here to support you every step of the way through your pharmacy journey.</a:t>
            </a:r>
          </a:p>
        </p:txBody>
      </p:sp>
    </p:spTree>
    <p:extLst>
      <p:ext uri="{BB962C8B-B14F-4D97-AF65-F5344CB8AC3E}">
        <p14:creationId xmlns:p14="http://schemas.microsoft.com/office/powerpoint/2010/main" val="203374215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D9F8E85F-8F96-441D-BD79-FE0AB9DB41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>
            <a:normAutofit/>
          </a:bodyPr>
          <a:lstStyle/>
          <a:p>
            <a:r>
              <a:rPr lang="en-US" sz="3700"/>
              <a:t>National Membership</a:t>
            </a:r>
            <a:endParaRPr lang="en-US" sz="3700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882595A-3D3B-4BFA-8345-B8D4CC31264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6250" y="1879026"/>
            <a:ext cx="6825302" cy="4018870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ts val="0"/>
              </a:spcBef>
            </a:pPr>
            <a:r>
              <a:rPr lang="en-US" sz="2600" dirty="0"/>
              <a:t>Provides you connections across the country</a:t>
            </a:r>
          </a:p>
          <a:p>
            <a:pPr>
              <a:spcBef>
                <a:spcPts val="0"/>
              </a:spcBef>
            </a:pPr>
            <a:endParaRPr lang="en-US" sz="1000" dirty="0"/>
          </a:p>
          <a:p>
            <a:r>
              <a:rPr lang="en-US" sz="2600" dirty="0"/>
              <a:t>Learn more about advanced specialties, hospital and health-system pharmacy </a:t>
            </a:r>
          </a:p>
          <a:p>
            <a:endParaRPr lang="en-US" sz="1000" dirty="0"/>
          </a:p>
          <a:p>
            <a:r>
              <a:rPr lang="en-US" sz="2600" dirty="0"/>
              <a:t>Gain the advantage in preparing for residency</a:t>
            </a:r>
          </a:p>
          <a:p>
            <a:endParaRPr lang="en-US" sz="1000" dirty="0"/>
          </a:p>
          <a:p>
            <a:r>
              <a:rPr lang="en-US" sz="2600" dirty="0"/>
              <a:t>Gain the skills every pharmacy leader needs</a:t>
            </a:r>
          </a:p>
          <a:p>
            <a:endParaRPr lang="en-US" sz="1000" dirty="0"/>
          </a:p>
          <a:p>
            <a:r>
              <a:rPr lang="en-US" sz="2600" dirty="0"/>
              <a:t>Give your voice a national voice</a:t>
            </a:r>
          </a:p>
          <a:p>
            <a:endParaRPr lang="en-US" sz="1000" dirty="0"/>
          </a:p>
          <a:p>
            <a:r>
              <a:rPr lang="en-US" sz="2600" dirty="0"/>
              <a:t>Stay up-to-date on industry trends</a:t>
            </a:r>
          </a:p>
          <a:p>
            <a:pPr lvl="1"/>
            <a:endParaRPr lang="en-US" sz="2000" dirty="0"/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0FF71C53-934A-A041-FB50-161C616BBC7C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6" r="8738"/>
          <a:stretch>
            <a:fillRect/>
          </a:stretch>
        </p:blipFill>
        <p:spPr>
          <a:xfrm>
            <a:off x="7434199" y="2021355"/>
            <a:ext cx="4445358" cy="34513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2922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uiExpand="1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02B6E0-2352-4FE0-9BC8-525DE8F82F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Assisting You At Every Stage</a:t>
            </a:r>
          </a:p>
        </p:txBody>
      </p:sp>
      <p:graphicFrame>
        <p:nvGraphicFramePr>
          <p:cNvPr id="7" name="Diagram 6">
            <a:extLst>
              <a:ext uri="{FF2B5EF4-FFF2-40B4-BE49-F238E27FC236}">
                <a16:creationId xmlns:a16="http://schemas.microsoft.com/office/drawing/2014/main" id="{D107BD73-AF56-4491-8972-4442233DAED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87102065"/>
              </p:ext>
            </p:extLst>
          </p:nvPr>
        </p:nvGraphicFramePr>
        <p:xfrm>
          <a:off x="505132" y="894577"/>
          <a:ext cx="11181735" cy="53033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5017391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Sections and Forums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2C3973B-93DC-99F0-E043-E01D2A758E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548035"/>
            <a:ext cx="4960511" cy="738187"/>
          </a:xfrm>
        </p:spPr>
        <p:txBody>
          <a:bodyPr/>
          <a:lstStyle/>
          <a:p>
            <a:r>
              <a:rPr lang="en-US" dirty="0"/>
              <a:t>Sections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92E74D59-662D-DAF6-22F4-80232FCBB7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418999"/>
            <a:ext cx="5256212" cy="4073875"/>
          </a:xfrm>
        </p:spPr>
        <p:txBody>
          <a:bodyPr>
            <a:noAutofit/>
          </a:bodyPr>
          <a:lstStyle/>
          <a:p>
            <a:r>
              <a:rPr lang="en-US" sz="2000" dirty="0">
                <a:solidFill>
                  <a:schemeClr val="accent6"/>
                </a:solidFill>
              </a:rPr>
              <a:t>Ambulatory Care Practitioners (SACP)</a:t>
            </a:r>
          </a:p>
          <a:p>
            <a:r>
              <a:rPr lang="en-US" sz="2000" dirty="0">
                <a:solidFill>
                  <a:schemeClr val="accent6"/>
                </a:solidFill>
              </a:rPr>
              <a:t>Clinical Specialists and Scientists (SCSS)</a:t>
            </a:r>
          </a:p>
          <a:p>
            <a:r>
              <a:rPr lang="en-US" sz="2000" dirty="0">
                <a:solidFill>
                  <a:schemeClr val="accent6"/>
                </a:solidFill>
              </a:rPr>
              <a:t>Community Pharmacy Practitioners (SCPP)</a:t>
            </a:r>
          </a:p>
          <a:p>
            <a:r>
              <a:rPr lang="en-US" sz="2000" dirty="0">
                <a:solidFill>
                  <a:schemeClr val="accent6"/>
                </a:solidFill>
              </a:rPr>
              <a:t>Digital and Telehealth Practitioners (SDTP)</a:t>
            </a:r>
          </a:p>
          <a:p>
            <a:r>
              <a:rPr lang="en-US" sz="2000" dirty="0">
                <a:solidFill>
                  <a:schemeClr val="accent6"/>
                </a:solidFill>
              </a:rPr>
              <a:t>Inpatient Care Practitioners (SICP)</a:t>
            </a:r>
          </a:p>
          <a:p>
            <a:r>
              <a:rPr lang="en-US" sz="2000" dirty="0">
                <a:solidFill>
                  <a:schemeClr val="accent6"/>
                </a:solidFill>
              </a:rPr>
              <a:t>Pharmacy Educators (SPE)</a:t>
            </a:r>
          </a:p>
          <a:p>
            <a:r>
              <a:rPr lang="en-US" sz="2000" dirty="0">
                <a:solidFill>
                  <a:schemeClr val="accent6"/>
                </a:solidFill>
              </a:rPr>
              <a:t>Pharmacy Informatics and Technology (SOPIT)</a:t>
            </a:r>
          </a:p>
          <a:p>
            <a:r>
              <a:rPr lang="en-US" sz="2000" dirty="0">
                <a:solidFill>
                  <a:schemeClr val="accent6"/>
                </a:solidFill>
              </a:rPr>
              <a:t>Pharmacy Practice Leaders (SPPL)</a:t>
            </a:r>
          </a:p>
          <a:p>
            <a:r>
              <a:rPr lang="en-US" sz="2000" dirty="0">
                <a:solidFill>
                  <a:schemeClr val="accent6"/>
                </a:solidFill>
              </a:rPr>
              <a:t>Specialty Pharmacy Practitioners (SSPP)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C1494194-C336-F1AD-6CE2-DF2283C6AB1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91703" y="1548035"/>
            <a:ext cx="4984940" cy="738187"/>
          </a:xfrm>
        </p:spPr>
        <p:txBody>
          <a:bodyPr/>
          <a:lstStyle/>
          <a:p>
            <a:r>
              <a:rPr lang="en-US" dirty="0"/>
              <a:t>Forums</a:t>
            </a:r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84FF9D15-150C-842F-A335-4E461F08188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91703" y="2418999"/>
            <a:ext cx="4984940" cy="3460112"/>
          </a:xfrm>
        </p:spPr>
        <p:txBody>
          <a:bodyPr>
            <a:normAutofit/>
          </a:bodyPr>
          <a:lstStyle/>
          <a:p>
            <a:r>
              <a:rPr lang="en-US" sz="2000" dirty="0">
                <a:solidFill>
                  <a:schemeClr val="accent6"/>
                </a:solidFill>
              </a:rPr>
              <a:t>New Practitioner (NPF)</a:t>
            </a:r>
          </a:p>
          <a:p>
            <a:r>
              <a:rPr lang="en-US" sz="2000" b="1" dirty="0">
                <a:solidFill>
                  <a:schemeClr val="accent4"/>
                </a:solidFill>
              </a:rPr>
              <a:t>Pharmacy Student (PSF)</a:t>
            </a:r>
          </a:p>
        </p:txBody>
      </p:sp>
      <p:sp>
        <p:nvSpPr>
          <p:cNvPr id="3" name="Content Placeholder 9"/>
          <p:cNvSpPr txBox="1">
            <a:spLocks/>
          </p:cNvSpPr>
          <p:nvPr/>
        </p:nvSpPr>
        <p:spPr>
          <a:xfrm>
            <a:off x="5184007" y="-4773606"/>
            <a:ext cx="6171381" cy="477360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2200" dirty="0">
              <a:solidFill>
                <a:schemeClr val="accent6"/>
              </a:solidFill>
              <a:latin typeface="+mj-lt"/>
            </a:endParaRPr>
          </a:p>
        </p:txBody>
      </p:sp>
      <p:sp>
        <p:nvSpPr>
          <p:cNvPr id="4" name="Content Placeholder 10"/>
          <p:cNvSpPr txBox="1">
            <a:spLocks/>
          </p:cNvSpPr>
          <p:nvPr/>
        </p:nvSpPr>
        <p:spPr>
          <a:xfrm>
            <a:off x="6463089" y="-2842592"/>
            <a:ext cx="5188001" cy="477360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US" sz="2200" dirty="0">
              <a:solidFill>
                <a:srgbClr val="0070C0"/>
              </a:solidFill>
              <a:latin typeface="+mj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4029" y="3862028"/>
            <a:ext cx="3291840" cy="21945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708186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61CF03-3C1B-0E7D-14A0-7262E9402FC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4050E8C-2A75-84A7-5581-595B3F6052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3410" y="2410767"/>
            <a:ext cx="4405312" cy="2036466"/>
          </a:xfrm>
        </p:spPr>
        <p:txBody>
          <a:bodyPr>
            <a:noAutofit/>
          </a:bodyPr>
          <a:lstStyle/>
          <a:p>
            <a:pPr algn="ctr"/>
            <a:r>
              <a:rPr lang="en-US" sz="5000" dirty="0"/>
              <a:t>Pharmacy Student Forum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2262E25C-BFD8-293F-4DF9-9374BDDA7D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3449" y="816428"/>
            <a:ext cx="6915141" cy="5225143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CAD3FC71-4FE8-2C23-2BEC-CA038893B9C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2836" y="816428"/>
            <a:ext cx="1469277" cy="1469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17414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339C948-67D7-5086-9376-F85A6FA5F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D53DEFF8-9E5F-3F2B-ED9B-5CB6145A91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3410" y="2410767"/>
            <a:ext cx="4405312" cy="2036466"/>
          </a:xfrm>
        </p:spPr>
        <p:txBody>
          <a:bodyPr>
            <a:noAutofit/>
          </a:bodyPr>
          <a:lstStyle/>
          <a:p>
            <a:pPr algn="ctr"/>
            <a:r>
              <a:rPr lang="en-US" sz="5000" dirty="0"/>
              <a:t>Pharmacy Student Forum</a:t>
            </a:r>
          </a:p>
        </p:txBody>
      </p:sp>
      <p:pic>
        <p:nvPicPr>
          <p:cNvPr id="7" name="Picture Placeholder 15" descr="Person using laptop">
            <a:extLst>
              <a:ext uri="{FF2B5EF4-FFF2-40B4-BE49-F238E27FC236}">
                <a16:creationId xmlns:a16="http://schemas.microsoft.com/office/drawing/2014/main" id="{49DED695-8B74-39FB-A31A-347FEAEB73F7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55" r="16655"/>
          <a:stretch>
            <a:fillRect/>
          </a:stretch>
        </p:blipFill>
        <p:spPr>
          <a:xfrm>
            <a:off x="6304551" y="755196"/>
            <a:ext cx="1407431" cy="1407431"/>
          </a:xfrm>
        </p:spPr>
      </p:pic>
      <p:sp>
        <p:nvSpPr>
          <p:cNvPr id="8" name="Text Placeholder 10">
            <a:extLst>
              <a:ext uri="{FF2B5EF4-FFF2-40B4-BE49-F238E27FC236}">
                <a16:creationId xmlns:a16="http://schemas.microsoft.com/office/drawing/2014/main" id="{08EA4A34-0A14-1924-A9F8-FB6FD55646DA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794057" y="2381250"/>
            <a:ext cx="2428875" cy="1047750"/>
          </a:xfrm>
        </p:spPr>
        <p:txBody>
          <a:bodyPr>
            <a:normAutofit lnSpcReduction="10000"/>
          </a:bodyPr>
          <a:lstStyle/>
          <a:p>
            <a:r>
              <a:rPr lang="en-US" sz="2400" dirty="0"/>
              <a:t>Virtual Webinar, Roundtables &amp; Podcasts</a:t>
            </a:r>
          </a:p>
        </p:txBody>
      </p:sp>
      <p:sp>
        <p:nvSpPr>
          <p:cNvPr id="19" name="Text Placeholder 10">
            <a:extLst>
              <a:ext uri="{FF2B5EF4-FFF2-40B4-BE49-F238E27FC236}">
                <a16:creationId xmlns:a16="http://schemas.microsoft.com/office/drawing/2014/main" id="{809411D6-E3F2-6E49-5960-E760EA9ADBF7}"/>
              </a:ext>
            </a:extLst>
          </p:cNvPr>
          <p:cNvSpPr txBox="1">
            <a:spLocks/>
          </p:cNvSpPr>
          <p:nvPr/>
        </p:nvSpPr>
        <p:spPr>
          <a:xfrm>
            <a:off x="9149715" y="2315480"/>
            <a:ext cx="2428875" cy="10477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err="1"/>
              <a:t>Microcredentials</a:t>
            </a:r>
            <a:endParaRPr lang="en-US" sz="2400" dirty="0"/>
          </a:p>
        </p:txBody>
      </p:sp>
      <p:pic>
        <p:nvPicPr>
          <p:cNvPr id="20" name="Picture 2" descr="product icon">
            <a:extLst>
              <a:ext uri="{FF2B5EF4-FFF2-40B4-BE49-F238E27FC236}">
                <a16:creationId xmlns:a16="http://schemas.microsoft.com/office/drawing/2014/main" id="{109D4FEC-0746-C461-90F9-C0AC389504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0436" y="743399"/>
            <a:ext cx="1407431" cy="1407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Placeholder 17">
            <a:extLst>
              <a:ext uri="{FF2B5EF4-FFF2-40B4-BE49-F238E27FC236}">
                <a16:creationId xmlns:a16="http://schemas.microsoft.com/office/drawing/2014/main" id="{A990F0FC-9AE2-852C-FD70-36BEE79602FC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>
            <a:fillRect/>
          </a:stretch>
        </p:blipFill>
        <p:spPr>
          <a:xfrm>
            <a:off x="6369409" y="3658963"/>
            <a:ext cx="1390194" cy="1390194"/>
          </a:xfrm>
          <a:prstGeom prst="rect">
            <a:avLst/>
          </a:prstGeom>
        </p:spPr>
      </p:pic>
      <p:sp>
        <p:nvSpPr>
          <p:cNvPr id="28" name="Text Placeholder 11">
            <a:extLst>
              <a:ext uri="{FF2B5EF4-FFF2-40B4-BE49-F238E27FC236}">
                <a16:creationId xmlns:a16="http://schemas.microsoft.com/office/drawing/2014/main" id="{CF84CA1F-1246-059C-DF8C-BBC5926A4D10}"/>
              </a:ext>
            </a:extLst>
          </p:cNvPr>
          <p:cNvSpPr txBox="1">
            <a:spLocks/>
          </p:cNvSpPr>
          <p:nvPr/>
        </p:nvSpPr>
        <p:spPr>
          <a:xfrm>
            <a:off x="5822592" y="5252357"/>
            <a:ext cx="2677918" cy="10477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Midyear Clinical Meeting &amp; Pharmacy Futures</a:t>
            </a:r>
          </a:p>
        </p:txBody>
      </p:sp>
      <p:pic>
        <p:nvPicPr>
          <p:cNvPr id="33" name="Picture Placeholder 21">
            <a:extLst>
              <a:ext uri="{FF2B5EF4-FFF2-40B4-BE49-F238E27FC236}">
                <a16:creationId xmlns:a16="http://schemas.microsoft.com/office/drawing/2014/main" id="{3ED7FAE2-E307-4B70-DEFF-87DA8C40982E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>
            <a:fillRect/>
          </a:stretch>
        </p:blipFill>
        <p:spPr>
          <a:xfrm>
            <a:off x="9660437" y="3598375"/>
            <a:ext cx="1407430" cy="1407430"/>
          </a:xfrm>
          <a:prstGeom prst="rect">
            <a:avLst/>
          </a:prstGeom>
        </p:spPr>
      </p:pic>
      <p:sp>
        <p:nvSpPr>
          <p:cNvPr id="34" name="Text Placeholder 12">
            <a:extLst>
              <a:ext uri="{FF2B5EF4-FFF2-40B4-BE49-F238E27FC236}">
                <a16:creationId xmlns:a16="http://schemas.microsoft.com/office/drawing/2014/main" id="{1F7008D4-F80F-D730-683D-829F7C8EEF7E}"/>
              </a:ext>
            </a:extLst>
          </p:cNvPr>
          <p:cNvSpPr txBox="1">
            <a:spLocks/>
          </p:cNvSpPr>
          <p:nvPr/>
        </p:nvSpPr>
        <p:spPr>
          <a:xfrm>
            <a:off x="9149715" y="5194493"/>
            <a:ext cx="2428875" cy="10477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Volunteer Leadership Opportunities</a:t>
            </a:r>
          </a:p>
        </p:txBody>
      </p:sp>
    </p:spTree>
    <p:extLst>
      <p:ext uri="{BB962C8B-B14F-4D97-AF65-F5344CB8AC3E}">
        <p14:creationId xmlns:p14="http://schemas.microsoft.com/office/powerpoint/2010/main" val="36484008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C0AD9644-DF6D-4E63-2170-97F81E14C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3410" y="2410767"/>
            <a:ext cx="4405312" cy="2036466"/>
          </a:xfrm>
        </p:spPr>
        <p:txBody>
          <a:bodyPr>
            <a:noAutofit/>
          </a:bodyPr>
          <a:lstStyle/>
          <a:p>
            <a:pPr algn="ctr"/>
            <a:r>
              <a:rPr lang="en-US" sz="5000" dirty="0"/>
              <a:t>Pharmacy Student Forum</a:t>
            </a:r>
          </a:p>
        </p:txBody>
      </p:sp>
      <p:pic>
        <p:nvPicPr>
          <p:cNvPr id="16" name="Picture Placeholder 15" descr="Person using laptop">
            <a:extLst>
              <a:ext uri="{FF2B5EF4-FFF2-40B4-BE49-F238E27FC236}">
                <a16:creationId xmlns:a16="http://schemas.microsoft.com/office/drawing/2014/main" id="{8C58E442-3169-2EF4-1DB5-050446E3D4EA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55" r="16655"/>
          <a:stretch>
            <a:fillRect/>
          </a:stretch>
        </p:blipFill>
        <p:spPr>
          <a:xfrm>
            <a:off x="6304551" y="755196"/>
            <a:ext cx="1407431" cy="1407431"/>
          </a:xfr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29ABD7D-EC60-1AD2-FA77-D99B40D84252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794057" y="2381250"/>
            <a:ext cx="2428875" cy="1047750"/>
          </a:xfrm>
        </p:spPr>
        <p:txBody>
          <a:bodyPr>
            <a:normAutofit lnSpcReduction="10000"/>
          </a:bodyPr>
          <a:lstStyle/>
          <a:p>
            <a:r>
              <a:rPr lang="en-US" sz="2400" dirty="0"/>
              <a:t>Virtual Webinar, Roundtables &amp; Podcasts</a:t>
            </a:r>
          </a:p>
        </p:txBody>
      </p:sp>
      <p:sp>
        <p:nvSpPr>
          <p:cNvPr id="2" name="Text Placeholder 10">
            <a:extLst>
              <a:ext uri="{FF2B5EF4-FFF2-40B4-BE49-F238E27FC236}">
                <a16:creationId xmlns:a16="http://schemas.microsoft.com/office/drawing/2014/main" id="{E516A973-A8B5-E953-8A3A-9460C381A703}"/>
              </a:ext>
            </a:extLst>
          </p:cNvPr>
          <p:cNvSpPr txBox="1">
            <a:spLocks/>
          </p:cNvSpPr>
          <p:nvPr/>
        </p:nvSpPr>
        <p:spPr>
          <a:xfrm>
            <a:off x="8606971" y="668563"/>
            <a:ext cx="3251200" cy="2640694"/>
          </a:xfrm>
          <a:prstGeom prst="rect">
            <a:avLst/>
          </a:prstGeom>
        </p:spPr>
        <p:txBody>
          <a:bodyPr vert="horz" lIns="91440" tIns="45720" rIns="91440" bIns="45720" rtlCol="0">
            <a:normAutofit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800" dirty="0"/>
              <a:t>Residency Preparation Roundtable Series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800" dirty="0"/>
              <a:t>Phase II Residency Roundtable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800" dirty="0"/>
              <a:t>Webinar: Navigating &amp; Preparing for Interviews: Strategies for Success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US" sz="1800" dirty="0"/>
              <a:t>Podcasts: Tips and Tricks for APPEs and Internships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US" sz="18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C248E09-667F-CA06-7DCC-D0B87A9C7E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61343" y="3548744"/>
            <a:ext cx="6915647" cy="280218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1067E6-F332-8459-9169-70BF97CF6C76}"/>
              </a:ext>
            </a:extLst>
          </p:cNvPr>
          <p:cNvSpPr txBox="1"/>
          <p:nvPr/>
        </p:nvSpPr>
        <p:spPr>
          <a:xfrm>
            <a:off x="-2458" y="6611779"/>
            <a:ext cx="609845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>
                <a:hlinkClick r:id="rId5"/>
              </a:rPr>
              <a:t>https://www.ashp.org/professional-development/ashp-podcasts</a:t>
            </a:r>
            <a:r>
              <a:rPr lang="en-US" sz="1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650892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336EAC-E6BE-8979-9CD5-4DD8147A6F2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C2CD3F3-58C4-AE88-4C81-EA22567382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3410" y="2410767"/>
            <a:ext cx="4405312" cy="2036466"/>
          </a:xfrm>
        </p:spPr>
        <p:txBody>
          <a:bodyPr>
            <a:noAutofit/>
          </a:bodyPr>
          <a:lstStyle/>
          <a:p>
            <a:pPr algn="ctr"/>
            <a:r>
              <a:rPr lang="en-US" sz="5000" dirty="0"/>
              <a:t>Pharmacy Student Forum</a:t>
            </a:r>
          </a:p>
        </p:txBody>
      </p:sp>
      <p:sp>
        <p:nvSpPr>
          <p:cNvPr id="2" name="Text Placeholder 10">
            <a:extLst>
              <a:ext uri="{FF2B5EF4-FFF2-40B4-BE49-F238E27FC236}">
                <a16:creationId xmlns:a16="http://schemas.microsoft.com/office/drawing/2014/main" id="{C46DAE7B-EC2B-3F78-9A5C-9F0660B0D4E2}"/>
              </a:ext>
            </a:extLst>
          </p:cNvPr>
          <p:cNvSpPr txBox="1">
            <a:spLocks/>
          </p:cNvSpPr>
          <p:nvPr/>
        </p:nvSpPr>
        <p:spPr>
          <a:xfrm>
            <a:off x="5543364" y="726166"/>
            <a:ext cx="3081709" cy="275680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400" dirty="0"/>
              <a:t>Quick, impactful learning for busy students</a:t>
            </a:r>
          </a:p>
          <a:p>
            <a:pPr marL="285750" indent="-28575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400" dirty="0"/>
              <a:t>2-6 hours of training</a:t>
            </a:r>
          </a:p>
          <a:p>
            <a:pPr marL="285750" indent="-28575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2400" dirty="0"/>
              <a:t>Obtain a </a:t>
            </a:r>
            <a:r>
              <a:rPr lang="en-US" sz="2400" dirty="0" err="1"/>
              <a:t>Credly</a:t>
            </a:r>
            <a:r>
              <a:rPr lang="en-US" sz="2400" dirty="0"/>
              <a:t> digital badge to share on social media upon completion</a:t>
            </a:r>
          </a:p>
        </p:txBody>
      </p:sp>
      <p:sp>
        <p:nvSpPr>
          <p:cNvPr id="6" name="Text Placeholder 10">
            <a:extLst>
              <a:ext uri="{FF2B5EF4-FFF2-40B4-BE49-F238E27FC236}">
                <a16:creationId xmlns:a16="http://schemas.microsoft.com/office/drawing/2014/main" id="{085D8F80-1D23-4DF6-D16B-B2ABFCE71F89}"/>
              </a:ext>
            </a:extLst>
          </p:cNvPr>
          <p:cNvSpPr txBox="1">
            <a:spLocks/>
          </p:cNvSpPr>
          <p:nvPr/>
        </p:nvSpPr>
        <p:spPr>
          <a:xfrm>
            <a:off x="9149715" y="2315480"/>
            <a:ext cx="2428875" cy="10477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 err="1"/>
              <a:t>Microcredentials</a:t>
            </a:r>
            <a:endParaRPr lang="en-US" sz="2400" dirty="0"/>
          </a:p>
        </p:txBody>
      </p:sp>
      <p:pic>
        <p:nvPicPr>
          <p:cNvPr id="1026" name="Picture 2" descr="product icon">
            <a:extLst>
              <a:ext uri="{FF2B5EF4-FFF2-40B4-BE49-F238E27FC236}">
                <a16:creationId xmlns:a16="http://schemas.microsoft.com/office/drawing/2014/main" id="{D80BCB98-07E9-EE62-6136-F8A934BFB5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0436" y="743399"/>
            <a:ext cx="1407431" cy="14074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1E01720-5DC3-AEDF-17D8-117F2EB490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7012" y="3494771"/>
            <a:ext cx="5009872" cy="3217063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995251FB-E1C3-E92D-2BE5-2915E6CACABB}"/>
              </a:ext>
            </a:extLst>
          </p:cNvPr>
          <p:cNvSpPr txBox="1"/>
          <p:nvPr/>
        </p:nvSpPr>
        <p:spPr>
          <a:xfrm>
            <a:off x="0" y="6611779"/>
            <a:ext cx="9955161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>
                <a:hlinkClick r:id="rId5"/>
              </a:rPr>
              <a:t>https://www.ashp.org/professional-development/ashp-microcredentials#student</a:t>
            </a:r>
            <a:r>
              <a:rPr lang="en-US" sz="1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0331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910263-34E5-1165-FB4F-9232AC2C8E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7D97E0B5-9FE1-380B-04D9-C613B6C7EB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3410" y="2410767"/>
            <a:ext cx="4405312" cy="2036466"/>
          </a:xfrm>
        </p:spPr>
        <p:txBody>
          <a:bodyPr>
            <a:noAutofit/>
          </a:bodyPr>
          <a:lstStyle/>
          <a:p>
            <a:pPr algn="ctr"/>
            <a:r>
              <a:rPr lang="en-US" sz="5000" dirty="0"/>
              <a:t>Pharmacy Student Forum</a:t>
            </a:r>
          </a:p>
        </p:txBody>
      </p:sp>
      <p:sp>
        <p:nvSpPr>
          <p:cNvPr id="2" name="Text Placeholder 10">
            <a:extLst>
              <a:ext uri="{FF2B5EF4-FFF2-40B4-BE49-F238E27FC236}">
                <a16:creationId xmlns:a16="http://schemas.microsoft.com/office/drawing/2014/main" id="{BAA08629-7290-C1CF-E8EA-89DD509FFF65}"/>
              </a:ext>
            </a:extLst>
          </p:cNvPr>
          <p:cNvSpPr txBox="1">
            <a:spLocks/>
          </p:cNvSpPr>
          <p:nvPr/>
        </p:nvSpPr>
        <p:spPr>
          <a:xfrm>
            <a:off x="8674862" y="3544923"/>
            <a:ext cx="3081709" cy="2755184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1600" dirty="0"/>
              <a:t>Over 10 student sessions</a:t>
            </a: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1600" dirty="0"/>
              <a:t>2 days of Residency Showcase</a:t>
            </a: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1600" dirty="0"/>
              <a:t>Industry Fellowship Open House</a:t>
            </a: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1600" dirty="0"/>
              <a:t>Student Society Showcase (Networking Session)</a:t>
            </a: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1600" dirty="0"/>
              <a:t>Student Kickoff &amp; Midyear Workshop: Science of Networking</a:t>
            </a: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en-US" sz="1600" dirty="0"/>
              <a:t>5 Student Poster Sessions</a:t>
            </a:r>
          </a:p>
        </p:txBody>
      </p:sp>
      <p:pic>
        <p:nvPicPr>
          <p:cNvPr id="13" name="Picture Placeholder 17">
            <a:extLst>
              <a:ext uri="{FF2B5EF4-FFF2-40B4-BE49-F238E27FC236}">
                <a16:creationId xmlns:a16="http://schemas.microsoft.com/office/drawing/2014/main" id="{4283316B-556D-0425-6245-D2E53F7F1A4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>
            <a:fillRect/>
          </a:stretch>
        </p:blipFill>
        <p:spPr>
          <a:xfrm>
            <a:off x="6369409" y="3658963"/>
            <a:ext cx="1390194" cy="1390194"/>
          </a:xfrm>
          <a:prstGeom prst="rect">
            <a:avLst/>
          </a:prstGeom>
        </p:spPr>
      </p:pic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AFBECF0D-90DF-2047-E14F-23C65B1214B3}"/>
              </a:ext>
            </a:extLst>
          </p:cNvPr>
          <p:cNvSpPr txBox="1">
            <a:spLocks/>
          </p:cNvSpPr>
          <p:nvPr/>
        </p:nvSpPr>
        <p:spPr>
          <a:xfrm>
            <a:off x="5822592" y="5252357"/>
            <a:ext cx="2677918" cy="10477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Midyear Clinical Meeting &amp; Pharmacy Futures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BDC74040-3621-4396-F937-41179BC631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18109" y="606448"/>
            <a:ext cx="6200821" cy="2706629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41B568FE-3741-F8DA-A1DC-94A525CB60B6}"/>
              </a:ext>
            </a:extLst>
          </p:cNvPr>
          <p:cNvSpPr txBox="1"/>
          <p:nvPr/>
        </p:nvSpPr>
        <p:spPr>
          <a:xfrm>
            <a:off x="0" y="6611779"/>
            <a:ext cx="609845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>
                <a:hlinkClick r:id="rId5"/>
              </a:rPr>
              <a:t>https://midyear.ashp.org/</a:t>
            </a:r>
            <a:r>
              <a:rPr lang="en-US" sz="1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571222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B12AD3-C65F-6FF1-D2AF-DC4662AE619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868021E3-F290-EA8F-868F-0F7CC3CDB6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3410" y="2410767"/>
            <a:ext cx="4405312" cy="2036466"/>
          </a:xfrm>
        </p:spPr>
        <p:txBody>
          <a:bodyPr>
            <a:noAutofit/>
          </a:bodyPr>
          <a:lstStyle/>
          <a:p>
            <a:pPr algn="ctr"/>
            <a:r>
              <a:rPr lang="en-US" sz="5000" dirty="0"/>
              <a:t>Pharmacy Student Forum</a:t>
            </a:r>
          </a:p>
        </p:txBody>
      </p:sp>
      <p:sp>
        <p:nvSpPr>
          <p:cNvPr id="2" name="Text Placeholder 10">
            <a:extLst>
              <a:ext uri="{FF2B5EF4-FFF2-40B4-BE49-F238E27FC236}">
                <a16:creationId xmlns:a16="http://schemas.microsoft.com/office/drawing/2014/main" id="{84F65844-7E97-0744-462C-26FC6882F541}"/>
              </a:ext>
            </a:extLst>
          </p:cNvPr>
          <p:cNvSpPr txBox="1">
            <a:spLocks/>
          </p:cNvSpPr>
          <p:nvPr/>
        </p:nvSpPr>
        <p:spPr>
          <a:xfrm>
            <a:off x="5499689" y="1601630"/>
            <a:ext cx="3081709" cy="8091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bg1"/>
              </a:buClr>
            </a:pPr>
            <a:r>
              <a:rPr lang="en-US" sz="2400" dirty="0"/>
              <a:t>Over 90 volunteer opportunities</a:t>
            </a:r>
          </a:p>
        </p:txBody>
      </p:sp>
      <p:pic>
        <p:nvPicPr>
          <p:cNvPr id="3" name="Picture Placeholder 21">
            <a:extLst>
              <a:ext uri="{FF2B5EF4-FFF2-40B4-BE49-F238E27FC236}">
                <a16:creationId xmlns:a16="http://schemas.microsoft.com/office/drawing/2014/main" id="{126DF852-8337-7FE9-8E33-057AB811F76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>
            <a:fillRect/>
          </a:stretch>
        </p:blipFill>
        <p:spPr>
          <a:xfrm>
            <a:off x="9660437" y="3598375"/>
            <a:ext cx="1407430" cy="1407430"/>
          </a:xfrm>
          <a:prstGeom prst="rect">
            <a:avLst/>
          </a:prstGeom>
        </p:spPr>
      </p:pic>
      <p:sp>
        <p:nvSpPr>
          <p:cNvPr id="4" name="Text Placeholder 12">
            <a:extLst>
              <a:ext uri="{FF2B5EF4-FFF2-40B4-BE49-F238E27FC236}">
                <a16:creationId xmlns:a16="http://schemas.microsoft.com/office/drawing/2014/main" id="{E549F656-F166-3AAA-85E6-3D2F27120CB0}"/>
              </a:ext>
            </a:extLst>
          </p:cNvPr>
          <p:cNvSpPr txBox="1">
            <a:spLocks/>
          </p:cNvSpPr>
          <p:nvPr/>
        </p:nvSpPr>
        <p:spPr>
          <a:xfrm>
            <a:off x="9149715" y="5194493"/>
            <a:ext cx="2428875" cy="104775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2"/>
              </a:buClr>
              <a:buFont typeface="Wingdings" panose="05000000000000000000" pitchFamily="2" charset="2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/>
              <a:t>Volunteer Leadership Opportunities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15CF27-EB3B-69C9-AA31-E1E9317E79BD}"/>
              </a:ext>
            </a:extLst>
          </p:cNvPr>
          <p:cNvSpPr txBox="1"/>
          <p:nvPr/>
        </p:nvSpPr>
        <p:spPr>
          <a:xfrm>
            <a:off x="-18666" y="6611779"/>
            <a:ext cx="609845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>
                <a:hlinkClick r:id="rId4"/>
              </a:rPr>
              <a:t>https://www.ashp.org/pharmacy-student/professional-leadership-development/psf-leadership</a:t>
            </a:r>
            <a:r>
              <a:rPr lang="en-US" sz="1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626374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>
            <a:extLst>
              <a:ext uri="{FF2B5EF4-FFF2-40B4-BE49-F238E27FC236}">
                <a16:creationId xmlns:a16="http://schemas.microsoft.com/office/drawing/2014/main" id="{93F4AE2C-86C9-211D-8928-74360F050B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23060" y="0"/>
            <a:ext cx="6858000" cy="6858000"/>
          </a:xfrm>
          <a:prstGeom prst="rect">
            <a:avLst/>
          </a:prstGeom>
          <a:solidFill>
            <a:srgbClr val="FFFFFF"/>
          </a:solidFill>
        </p:spPr>
      </p:pic>
    </p:spTree>
    <p:extLst>
      <p:ext uri="{BB962C8B-B14F-4D97-AF65-F5344CB8AC3E}">
        <p14:creationId xmlns:p14="http://schemas.microsoft.com/office/powerpoint/2010/main" val="12883945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9842" y="1013505"/>
            <a:ext cx="3927423" cy="4830989"/>
          </a:xfrm>
        </p:spPr>
        <p:txBody>
          <a:bodyPr/>
          <a:lstStyle/>
          <a:p>
            <a:pPr algn="ctr"/>
            <a:r>
              <a:rPr lang="en-US" dirty="0"/>
              <a:t>PSF Volunteer Leadership Opportunities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588000" y="449943"/>
            <a:ext cx="6160052" cy="5672561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PSF Executive Committee</a:t>
            </a:r>
            <a:br>
              <a:rPr lang="en-US" dirty="0"/>
            </a:br>
            <a:r>
              <a:rPr lang="en-US" dirty="0"/>
              <a:t>        </a:t>
            </a:r>
            <a:r>
              <a:rPr lang="en-US" dirty="0">
                <a:solidFill>
                  <a:schemeClr val="accent4"/>
                </a:solidFill>
              </a:rPr>
              <a:t>(Applications open in Sept)</a:t>
            </a:r>
          </a:p>
          <a:p>
            <a:pPr lvl="1"/>
            <a:r>
              <a:rPr lang="en-US" dirty="0"/>
              <a:t>Represents the Forum and provides strategic direction</a:t>
            </a:r>
          </a:p>
          <a:p>
            <a:pPr lvl="1"/>
            <a:r>
              <a:rPr lang="en-US" dirty="0"/>
              <a:t>Serve as Executive Committee Liaison to the Advisory Groups</a:t>
            </a:r>
          </a:p>
          <a:p>
            <a:pPr marL="457200" lvl="1" indent="0">
              <a:buNone/>
            </a:pPr>
            <a:endParaRPr lang="en-US" sz="1100" dirty="0"/>
          </a:p>
          <a:p>
            <a:r>
              <a:rPr lang="en-US" dirty="0"/>
              <a:t>PSF Advisory Groups</a:t>
            </a:r>
          </a:p>
          <a:p>
            <a:pPr marL="457200" lvl="1" indent="0">
              <a:buNone/>
            </a:pPr>
            <a:r>
              <a:rPr lang="en-US" sz="2800" dirty="0">
                <a:solidFill>
                  <a:schemeClr val="accent4"/>
                </a:solidFill>
              </a:rPr>
              <a:t>      (Applications open in Feb)</a:t>
            </a:r>
          </a:p>
          <a:p>
            <a:pPr lvl="1"/>
            <a:r>
              <a:rPr lang="en-US" dirty="0"/>
              <a:t>Completes charges including development of resources and tools such as webinars, tip sheets, and roundtables</a:t>
            </a:r>
          </a:p>
          <a:p>
            <a:pPr lvl="1"/>
            <a:endParaRPr lang="en-US" sz="1100" dirty="0"/>
          </a:p>
          <a:p>
            <a:r>
              <a:rPr lang="en-US" dirty="0"/>
              <a:t>Councils and Commissions</a:t>
            </a:r>
            <a:br>
              <a:rPr lang="en-US" dirty="0"/>
            </a:br>
            <a:r>
              <a:rPr lang="en-US" dirty="0"/>
              <a:t>        </a:t>
            </a:r>
            <a:r>
              <a:rPr lang="en-US" dirty="0">
                <a:solidFill>
                  <a:schemeClr val="accent4"/>
                </a:solidFill>
              </a:rPr>
              <a:t>(Applications open in Sept)</a:t>
            </a:r>
          </a:p>
          <a:p>
            <a:pPr lvl="1"/>
            <a:r>
              <a:rPr lang="en-US" dirty="0"/>
              <a:t>Primary bodies that initiate ASHP policies, advises the Board of Directors on issues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326FF2-4713-7956-0EC8-054C57947FB3}"/>
              </a:ext>
            </a:extLst>
          </p:cNvPr>
          <p:cNvSpPr txBox="1"/>
          <p:nvPr/>
        </p:nvSpPr>
        <p:spPr>
          <a:xfrm>
            <a:off x="3462184" y="6611779"/>
            <a:ext cx="6098458" cy="24622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000" dirty="0">
                <a:hlinkClick r:id="rId3"/>
              </a:rPr>
              <a:t>https://www.ashp.org/about-ashp/our-leadership/councils-and-committees</a:t>
            </a:r>
            <a:r>
              <a:rPr lang="en-US" sz="1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9589735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Resources &amp; Tools</a:t>
            </a:r>
          </a:p>
        </p:txBody>
      </p:sp>
      <p:sp>
        <p:nvSpPr>
          <p:cNvPr id="8" name="Subtitle 7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Preparing the next generation of health-system pharmacists</a:t>
            </a:r>
          </a:p>
        </p:txBody>
      </p:sp>
    </p:spTree>
    <p:extLst>
      <p:ext uri="{BB962C8B-B14F-4D97-AF65-F5344CB8AC3E}">
        <p14:creationId xmlns:p14="http://schemas.microsoft.com/office/powerpoint/2010/main" val="183002564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B1B0A35-4513-9605-7EED-AF8B2A1787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4F9B71C-D529-9DF5-6122-C0E4AAAECC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5000" dirty="0"/>
              <a:t>Professional Development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972F4CAE-062D-83F1-447C-066EF312912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2170251" y="2532696"/>
            <a:ext cx="3215173" cy="931938"/>
          </a:xfrm>
        </p:spPr>
        <p:txBody>
          <a:bodyPr>
            <a:noAutofit/>
          </a:bodyPr>
          <a:lstStyle/>
          <a:p>
            <a:pPr algn="ctr"/>
            <a:r>
              <a:rPr lang="en-US" sz="2600" dirty="0"/>
              <a:t>Career </a:t>
            </a:r>
          </a:p>
          <a:p>
            <a:pPr algn="ctr"/>
            <a:r>
              <a:rPr lang="en-US" sz="2600" dirty="0"/>
              <a:t>Resource Center</a:t>
            </a:r>
          </a:p>
          <a:p>
            <a:pPr algn="ctr"/>
            <a:endParaRPr lang="en-US" sz="2600" dirty="0"/>
          </a:p>
        </p:txBody>
      </p:sp>
      <p:pic>
        <p:nvPicPr>
          <p:cNvPr id="19" name="Picture Placeholder 18" descr="Badge 1 with solid fill">
            <a:extLst>
              <a:ext uri="{FF2B5EF4-FFF2-40B4-BE49-F238E27FC236}">
                <a16:creationId xmlns:a16="http://schemas.microsoft.com/office/drawing/2014/main" id="{99BBA2A3-AE44-4047-8B06-9B8C64768C4C}"/>
              </a:ext>
            </a:extLst>
          </p:cNvPr>
          <p:cNvPicPr>
            <a:picLocks noGrp="1" noChangeAspect="1"/>
          </p:cNvPicPr>
          <p:nvPr>
            <p:ph type="pic" sz="quarter" idx="20"/>
          </p:nvPr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615771" y="2221425"/>
            <a:ext cx="1554480" cy="1554480"/>
          </a:xfrm>
        </p:spPr>
      </p:pic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B40A1EA9-ED87-59A6-0A94-F81E193D7D9E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2170251" y="4484474"/>
            <a:ext cx="3215173" cy="997854"/>
          </a:xfrm>
        </p:spPr>
        <p:txBody>
          <a:bodyPr>
            <a:noAutofit/>
          </a:bodyPr>
          <a:lstStyle/>
          <a:p>
            <a:pPr algn="ctr"/>
            <a:r>
              <a:rPr lang="en-US" sz="2600" dirty="0"/>
              <a:t>Student Residency Resource Center</a:t>
            </a:r>
          </a:p>
        </p:txBody>
      </p:sp>
      <p:pic>
        <p:nvPicPr>
          <p:cNvPr id="21" name="Picture Placeholder 20" descr="Badge with solid fill">
            <a:extLst>
              <a:ext uri="{FF2B5EF4-FFF2-40B4-BE49-F238E27FC236}">
                <a16:creationId xmlns:a16="http://schemas.microsoft.com/office/drawing/2014/main" id="{37F940A2-8592-E7E5-793F-5B02F7DC125E}"/>
              </a:ext>
            </a:extLst>
          </p:cNvPr>
          <p:cNvPicPr>
            <a:picLocks noGrp="1" noChangeAspect="1"/>
          </p:cNvPicPr>
          <p:nvPr>
            <p:ph type="pic" sz="quarter" idx="23"/>
          </p:nvPr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615771" y="4119677"/>
            <a:ext cx="1554480" cy="1554480"/>
          </a:xfrm>
        </p:spPr>
      </p:pic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3A6BE25-49BE-6BC6-10BC-AA8F7417795D}"/>
              </a:ext>
            </a:extLst>
          </p:cNvPr>
          <p:cNvSpPr>
            <a:spLocks noGrp="1"/>
          </p:cNvSpPr>
          <p:nvPr>
            <p:ph type="body" sz="quarter" idx="25"/>
          </p:nvPr>
        </p:nvSpPr>
        <p:spPr>
          <a:xfrm>
            <a:off x="7731615" y="2516552"/>
            <a:ext cx="3318565" cy="964226"/>
          </a:xfrm>
        </p:spPr>
        <p:txBody>
          <a:bodyPr>
            <a:noAutofit/>
          </a:bodyPr>
          <a:lstStyle/>
          <a:p>
            <a:pPr algn="ctr"/>
            <a:r>
              <a:rPr lang="en-US" sz="2600" dirty="0"/>
              <a:t>Student Leadership Development </a:t>
            </a:r>
          </a:p>
        </p:txBody>
      </p:sp>
      <p:pic>
        <p:nvPicPr>
          <p:cNvPr id="23" name="Picture Placeholder 22" descr="Badge 3 with solid fill">
            <a:extLst>
              <a:ext uri="{FF2B5EF4-FFF2-40B4-BE49-F238E27FC236}">
                <a16:creationId xmlns:a16="http://schemas.microsoft.com/office/drawing/2014/main" id="{6853F1C5-E6C4-50EE-F74F-051FC6414CAC}"/>
              </a:ext>
            </a:extLst>
          </p:cNvPr>
          <p:cNvPicPr>
            <a:picLocks noGrp="1" noChangeAspect="1"/>
          </p:cNvPicPr>
          <p:nvPr>
            <p:ph type="pic" sz="quarter" idx="26"/>
          </p:nvPr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6175725" y="2183000"/>
            <a:ext cx="1554480" cy="1554480"/>
          </a:xfr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AEF96D8-F8FC-00F8-2253-8A399BEA8D31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7730205" y="4592569"/>
            <a:ext cx="3215173" cy="781664"/>
          </a:xfrm>
        </p:spPr>
        <p:txBody>
          <a:bodyPr>
            <a:noAutofit/>
          </a:bodyPr>
          <a:lstStyle/>
          <a:p>
            <a:pPr algn="ctr"/>
            <a:r>
              <a:rPr lang="en-US" sz="2600" dirty="0"/>
              <a:t>Resource Centers</a:t>
            </a:r>
          </a:p>
        </p:txBody>
      </p:sp>
      <p:pic>
        <p:nvPicPr>
          <p:cNvPr id="25" name="Picture Placeholder 24" descr="Badge 4 with solid fill">
            <a:extLst>
              <a:ext uri="{FF2B5EF4-FFF2-40B4-BE49-F238E27FC236}">
                <a16:creationId xmlns:a16="http://schemas.microsoft.com/office/drawing/2014/main" id="{AB3C6195-1F44-A9F7-9442-A4A720D3CAAE}"/>
              </a:ext>
            </a:extLst>
          </p:cNvPr>
          <p:cNvPicPr>
            <a:picLocks noGrp="1" noChangeAspect="1"/>
          </p:cNvPicPr>
          <p:nvPr>
            <p:ph type="pic" sz="quarter" idx="29"/>
          </p:nvPr>
        </p:nvPicPr>
        <p:blipFill>
          <a:blip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/>
        </p:blipFill>
        <p:spPr>
          <a:xfrm>
            <a:off x="6175725" y="4081252"/>
            <a:ext cx="1554480" cy="1554480"/>
          </a:xfrm>
        </p:spPr>
      </p:pic>
    </p:spTree>
    <p:extLst>
      <p:ext uri="{BB962C8B-B14F-4D97-AF65-F5344CB8AC3E}">
        <p14:creationId xmlns:p14="http://schemas.microsoft.com/office/powerpoint/2010/main" val="200009895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096F8F-5471-47EB-DC1F-78A0BA55D5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7ECBC3-DBFB-5785-8F18-C0A11CA575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Career Resource Center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DB7E4D9-0102-B3C9-1F88-C1CC14D6B4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1294" y="1596821"/>
            <a:ext cx="7196327" cy="4896054"/>
          </a:xfrm>
        </p:spPr>
        <p:txBody>
          <a:bodyPr vert="horz" lIns="91440" tIns="45720" rIns="91440" bIns="45720" rtlCol="0" anchor="t">
            <a:normAutofit fontScale="92500" lnSpcReduction="10000"/>
          </a:bodyPr>
          <a:lstStyle/>
          <a:p>
            <a:r>
              <a:rPr lang="en-US" dirty="0"/>
              <a:t>Curriculum Vitae (CV) resources</a:t>
            </a:r>
          </a:p>
          <a:p>
            <a:pPr lvl="1"/>
            <a:r>
              <a:rPr lang="en-US" dirty="0">
                <a:solidFill>
                  <a:schemeClr val="accent1"/>
                </a:solidFill>
              </a:rPr>
              <a:t>How to Prepare a CV</a:t>
            </a:r>
          </a:p>
          <a:p>
            <a:pPr lvl="1"/>
            <a:r>
              <a:rPr lang="en-US" dirty="0">
                <a:solidFill>
                  <a:schemeClr val="accent1"/>
                </a:solidFill>
              </a:rPr>
              <a:t>CV Transformation through Career Changes</a:t>
            </a:r>
          </a:p>
          <a:p>
            <a:pPr lvl="1"/>
            <a:r>
              <a:rPr lang="en-US" dirty="0">
                <a:solidFill>
                  <a:schemeClr val="accent1"/>
                </a:solidFill>
              </a:rPr>
              <a:t>Tips for Writing A Cover Letter</a:t>
            </a:r>
          </a:p>
          <a:p>
            <a:endParaRPr lang="en-US" sz="1200" dirty="0"/>
          </a:p>
          <a:p>
            <a:r>
              <a:rPr lang="en-US" dirty="0"/>
              <a:t>Careers in Health-System Pharmacy</a:t>
            </a:r>
          </a:p>
          <a:p>
            <a:pPr lvl="2"/>
            <a:r>
              <a:rPr lang="en-US" sz="2400" dirty="0"/>
              <a:t>We’re Your Pharmacist Career Quiz</a:t>
            </a:r>
          </a:p>
          <a:p>
            <a:pPr lvl="2"/>
            <a:r>
              <a:rPr lang="en-US" sz="2400" dirty="0"/>
              <a:t>Careers in Pharmacy Videos</a:t>
            </a:r>
          </a:p>
          <a:p>
            <a:pPr lvl="2"/>
            <a:endParaRPr lang="en-US" sz="1200" dirty="0"/>
          </a:p>
          <a:p>
            <a:r>
              <a:rPr lang="en-US" dirty="0"/>
              <a:t>Networking and Mentorship</a:t>
            </a:r>
          </a:p>
          <a:p>
            <a:pPr lvl="1"/>
            <a:r>
              <a:rPr lang="en-US" dirty="0">
                <a:solidFill>
                  <a:schemeClr val="accent1"/>
                </a:solidFill>
              </a:rPr>
              <a:t>Navigating Networking: Tips for Conference Success</a:t>
            </a:r>
          </a:p>
          <a:p>
            <a:pPr lvl="1"/>
            <a:r>
              <a:rPr lang="en-US" dirty="0"/>
              <a:t>Pharmacy Student Forum’s Connect Community</a:t>
            </a:r>
          </a:p>
          <a:p>
            <a:pPr lvl="1"/>
            <a:r>
              <a:rPr lang="en-US" dirty="0"/>
              <a:t>Mentorship Resource Center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B26A26E-5571-406F-BE86-CE27EE23F723}"/>
              </a:ext>
            </a:extLst>
          </p:cNvPr>
          <p:cNvSpPr txBox="1"/>
          <p:nvPr/>
        </p:nvSpPr>
        <p:spPr>
          <a:xfrm>
            <a:off x="0" y="6539302"/>
            <a:ext cx="867860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hlinkClick r:id="rId3"/>
              </a:rPr>
              <a:t>https://www.ashp.org/pharmacy-student/career-resource-center</a:t>
            </a:r>
            <a:endParaRPr lang="en-US" sz="1000" dirty="0"/>
          </a:p>
        </p:txBody>
      </p:sp>
      <p:pic>
        <p:nvPicPr>
          <p:cNvPr id="3" name="Content Placeholder 3" descr="CV Transition Toolkit - Internet Explorer">
            <a:extLst>
              <a:ext uri="{FF2B5EF4-FFF2-40B4-BE49-F238E27FC236}">
                <a16:creationId xmlns:a16="http://schemas.microsoft.com/office/drawing/2014/main" id="{157656EB-D34C-CE4E-F534-85B14248E2E9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386" t="45037" r="16224" b="5240"/>
          <a:stretch/>
        </p:blipFill>
        <p:spPr>
          <a:xfrm>
            <a:off x="7284719" y="1732379"/>
            <a:ext cx="4525839" cy="235940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6488C99-EF88-3569-4489-B472BE66EDB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48921"/>
          <a:stretch>
            <a:fillRect/>
          </a:stretch>
        </p:blipFill>
        <p:spPr>
          <a:xfrm>
            <a:off x="7906275" y="3015838"/>
            <a:ext cx="4132884" cy="36587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534600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Student Residency Resource Center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333180" y="1596821"/>
            <a:ext cx="6278935" cy="4896054"/>
          </a:xfrm>
        </p:spPr>
        <p:txBody>
          <a:bodyPr vert="horz" lIns="91440" tIns="45720" rIns="91440" bIns="45720" rtlCol="0" anchor="t">
            <a:normAutofit fontScale="85000" lnSpcReduction="20000"/>
          </a:bodyPr>
          <a:lstStyle/>
          <a:p>
            <a:r>
              <a:rPr lang="en-US" dirty="0"/>
              <a:t>Over 100+ resources from day 1 of your P1 year through Phase II &amp; Scramble of your P4 year, including</a:t>
            </a:r>
          </a:p>
          <a:p>
            <a:endParaRPr lang="en-US" sz="1200" dirty="0"/>
          </a:p>
          <a:p>
            <a:pPr lvl="1"/>
            <a:r>
              <a:rPr lang="en-US" dirty="0"/>
              <a:t>General residency info</a:t>
            </a:r>
          </a:p>
          <a:p>
            <a:pPr lvl="2"/>
            <a:r>
              <a:rPr lang="en-US" dirty="0">
                <a:solidFill>
                  <a:schemeClr val="accent1"/>
                </a:solidFill>
              </a:rPr>
              <a:t>Road to Residency A Guide for P1-P3 Students</a:t>
            </a:r>
          </a:p>
          <a:p>
            <a:pPr lvl="2"/>
            <a:endParaRPr lang="en-US" sz="1200" dirty="0"/>
          </a:p>
          <a:p>
            <a:pPr lvl="1"/>
            <a:r>
              <a:rPr lang="en-US" dirty="0"/>
              <a:t>Application Timeline and Logistics</a:t>
            </a:r>
          </a:p>
          <a:p>
            <a:pPr lvl="2"/>
            <a:r>
              <a:rPr lang="en-US" dirty="0">
                <a:solidFill>
                  <a:schemeClr val="accent1"/>
                </a:solidFill>
              </a:rPr>
              <a:t>Residency Candidate Guide, Master Residency Preparation Spreadsheet, Finding Your Best Fit Residency Program Worksheet</a:t>
            </a:r>
          </a:p>
          <a:p>
            <a:pPr lvl="2"/>
            <a:endParaRPr lang="en-US" sz="1200" dirty="0"/>
          </a:p>
          <a:p>
            <a:pPr lvl="1"/>
            <a:r>
              <a:rPr lang="en-US" dirty="0"/>
              <a:t>Application Materials Preparation</a:t>
            </a:r>
          </a:p>
          <a:p>
            <a:pPr lvl="2"/>
            <a:r>
              <a:rPr lang="en-US" dirty="0">
                <a:solidFill>
                  <a:schemeClr val="accent1"/>
                </a:solidFill>
              </a:rPr>
              <a:t>Step by step guide on PhORCAS application</a:t>
            </a:r>
          </a:p>
          <a:p>
            <a:pPr lvl="2"/>
            <a:r>
              <a:rPr lang="en-US" dirty="0">
                <a:solidFill>
                  <a:schemeClr val="accent1"/>
                </a:solidFill>
              </a:rPr>
              <a:t>HSPAL Residency Candidate Guide</a:t>
            </a:r>
          </a:p>
          <a:p>
            <a:pPr marL="914400" lvl="2" indent="0">
              <a:buNone/>
            </a:pPr>
            <a:endParaRPr lang="en-US" sz="1300" dirty="0"/>
          </a:p>
          <a:p>
            <a:pPr lvl="1"/>
            <a:r>
              <a:rPr lang="en-US" dirty="0"/>
              <a:t>Match Day Resources</a:t>
            </a:r>
          </a:p>
          <a:p>
            <a:pPr lvl="1"/>
            <a:endParaRPr lang="en-US" sz="1300" dirty="0"/>
          </a:p>
          <a:p>
            <a:pPr lvl="1"/>
            <a:r>
              <a:rPr lang="en-US" dirty="0"/>
              <a:t>Residency Interview Preparation</a:t>
            </a:r>
          </a:p>
          <a:p>
            <a:pPr lvl="2"/>
            <a:r>
              <a:rPr lang="en-US" dirty="0">
                <a:solidFill>
                  <a:schemeClr val="accent1"/>
                </a:solidFill>
              </a:rPr>
              <a:t>Comprehensive Residency Interview Guidebook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47953" y="6621597"/>
            <a:ext cx="86786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hlinkClick r:id="rId3"/>
              </a:rPr>
              <a:t>https://www.ashp.org/professional-development/residency-information/student-residency-guide</a:t>
            </a:r>
            <a:r>
              <a:rPr lang="en-US" sz="1000" dirty="0"/>
              <a:t> </a:t>
            </a:r>
          </a:p>
          <a:p>
            <a:endParaRPr lang="en-US" sz="10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35071" y="5185636"/>
            <a:ext cx="4253502" cy="914400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5666"/>
          <a:stretch/>
        </p:blipFill>
        <p:spPr>
          <a:xfrm>
            <a:off x="6846888" y="2152764"/>
            <a:ext cx="5229867" cy="1631303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64825" y="4044848"/>
            <a:ext cx="4793995" cy="914400"/>
          </a:xfrm>
          <a:prstGeom prst="rect">
            <a:avLst/>
          </a:prstGeom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936888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51A0332-57D9-19CF-3806-F8AA47E107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7DC435-58CF-1A18-68DF-B6892CBBE3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vert="horz" lIns="91440" tIns="45720" rIns="91440" bIns="45720" rtlCol="0" anchor="ctr">
            <a:normAutofit/>
          </a:bodyPr>
          <a:lstStyle/>
          <a:p>
            <a:r>
              <a:rPr lang="en-US" b="1" kern="1200">
                <a:latin typeface="+mj-lt"/>
                <a:ea typeface="+mj-ea"/>
                <a:cs typeface="+mj-cs"/>
              </a:rPr>
              <a:t>Student Leadership Development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1850E59-DD52-C0EA-9C70-3E5171C83A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5713572" cy="435133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dirty="0"/>
              <a:t>Student Leadership Development Workshop</a:t>
            </a:r>
          </a:p>
          <a:p>
            <a:endParaRPr lang="en-US" dirty="0"/>
          </a:p>
          <a:p>
            <a:r>
              <a:rPr lang="en-US" dirty="0"/>
              <a:t>ASHP Pharmacy Forecast Workshop</a:t>
            </a:r>
          </a:p>
          <a:p>
            <a:endParaRPr lang="en-US" dirty="0"/>
          </a:p>
          <a:p>
            <a:r>
              <a:rPr lang="en-US" dirty="0"/>
              <a:t>Leadership Journal Club</a:t>
            </a:r>
          </a:p>
          <a:p>
            <a:endParaRPr lang="en-US" dirty="0"/>
          </a:p>
          <a:p>
            <a:r>
              <a:rPr lang="en-US" dirty="0"/>
              <a:t>How to Conduct a Journal Club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9E78B9D-4A7F-F301-E730-255A2C90A49E}"/>
              </a:ext>
            </a:extLst>
          </p:cNvPr>
          <p:cNvSpPr txBox="1"/>
          <p:nvPr/>
        </p:nvSpPr>
        <p:spPr>
          <a:xfrm>
            <a:off x="507096" y="5029490"/>
            <a:ext cx="4984940" cy="73818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buClr>
                <a:schemeClr val="accent2"/>
              </a:buClr>
            </a:pPr>
            <a:endParaRPr lang="en-US" sz="1500" b="1" kern="1200" dirty="0">
              <a:solidFill>
                <a:schemeClr val="accent3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A48EF80-8CE6-2B1A-E035-1ABEA162984E}"/>
              </a:ext>
            </a:extLst>
          </p:cNvPr>
          <p:cNvSpPr txBox="1"/>
          <p:nvPr/>
        </p:nvSpPr>
        <p:spPr>
          <a:xfrm>
            <a:off x="0" y="6539302"/>
            <a:ext cx="867860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hlinkClick r:id="rId3"/>
              </a:rPr>
              <a:t>https://www.ashp.org/pharmacy-student/career-resource-center/career-development/student-leadership-development</a:t>
            </a:r>
            <a:r>
              <a:rPr lang="en-US" sz="1000" dirty="0"/>
              <a:t>  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6242C50-DE1A-C3E4-AB8C-99C1C7C657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34726" y="2934929"/>
            <a:ext cx="4860745" cy="1805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33484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Resource Centers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47 resource centers and counting!</a:t>
            </a:r>
          </a:p>
          <a:p>
            <a:pPr lvl="1"/>
            <a:r>
              <a:rPr lang="en-US"/>
              <a:t>Resource center topics range from Ambulatory Care to Workforce Well-Being and Resilience 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2" r="2165" b="6311"/>
          <a:stretch/>
        </p:blipFill>
        <p:spPr>
          <a:xfrm>
            <a:off x="2133422" y="3342323"/>
            <a:ext cx="7885398" cy="2834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6440173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6A723CB-341F-495C-84A6-FB83EB5EE19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8C206FFB-4C48-084E-6B95-9DBAE8DF5EA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Programs</a:t>
            </a:r>
          </a:p>
        </p:txBody>
      </p:sp>
      <p:sp>
        <p:nvSpPr>
          <p:cNvPr id="8" name="Subtitle 7">
            <a:extLst>
              <a:ext uri="{FF2B5EF4-FFF2-40B4-BE49-F238E27FC236}">
                <a16:creationId xmlns:a16="http://schemas.microsoft.com/office/drawing/2014/main" id="{C1027165-37A7-B58A-8E9C-DED4AF49D24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Member-benefit resources and activities to prepare the next generation of pharmacists</a:t>
            </a:r>
          </a:p>
        </p:txBody>
      </p:sp>
    </p:spTree>
    <p:extLst>
      <p:ext uri="{BB962C8B-B14F-4D97-AF65-F5344CB8AC3E}">
        <p14:creationId xmlns:p14="http://schemas.microsoft.com/office/powerpoint/2010/main" val="110754465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523A2858-59B7-0AB7-FD46-661CE2A521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5000" dirty="0"/>
              <a:t>Programs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78D414A1-4F71-A31F-0EEF-9FC40BD62A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CV Review Program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8F2A1AC6-A452-1487-6898-1F86A5914605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Guided Mentorship Program</a:t>
            </a:r>
          </a:p>
          <a:p>
            <a:endParaRPr lang="en-US" sz="3600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B3046F49-ABAA-D65A-0276-870B25FCA80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sz="3600" dirty="0"/>
              <a:t>Career-Pharm®</a:t>
            </a:r>
          </a:p>
        </p:txBody>
      </p:sp>
      <p:pic>
        <p:nvPicPr>
          <p:cNvPr id="20" name="Picture Placeholder 19" descr="Person sitting and writing">
            <a:extLst>
              <a:ext uri="{FF2B5EF4-FFF2-40B4-BE49-F238E27FC236}">
                <a16:creationId xmlns:a16="http://schemas.microsoft.com/office/drawing/2014/main" id="{DE42D602-6CA3-4A85-0305-F338AD71E8FB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>
            <a:fillRect/>
          </a:stretch>
        </p:blipFill>
        <p:spPr/>
      </p:pic>
      <p:pic>
        <p:nvPicPr>
          <p:cNvPr id="22" name="Picture Placeholder 21" descr="Doctor talking with woman">
            <a:extLst>
              <a:ext uri="{FF2B5EF4-FFF2-40B4-BE49-F238E27FC236}">
                <a16:creationId xmlns:a16="http://schemas.microsoft.com/office/drawing/2014/main" id="{262B97B5-6A0E-34F9-E4CF-7D2E9015B788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>
            <a:fillRect/>
          </a:stretch>
        </p:blipFill>
        <p:spPr/>
      </p:pic>
      <p:pic>
        <p:nvPicPr>
          <p:cNvPr id="24" name="Picture Placeholder 23" descr="Woman smiling with arms folded">
            <a:extLst>
              <a:ext uri="{FF2B5EF4-FFF2-40B4-BE49-F238E27FC236}">
                <a16:creationId xmlns:a16="http://schemas.microsoft.com/office/drawing/2014/main" id="{4937D92C-C766-3B36-03C4-1C640E8B8E77}"/>
              </a:ext>
            </a:extLst>
          </p:cNvPr>
          <p:cNvPicPr>
            <a:picLocks noGrp="1" noChangeAspect="1"/>
          </p:cNvPicPr>
          <p:nvPr>
            <p:ph type="pic" sz="quarter" idx="16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>
            <a:fillRect/>
          </a:stretch>
        </p:blipFill>
        <p:spPr/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42A12E2-DE24-6EDD-CBFA-4611C46CA24C}"/>
              </a:ext>
            </a:extLst>
          </p:cNvPr>
          <p:cNvSpPr txBox="1"/>
          <p:nvPr/>
        </p:nvSpPr>
        <p:spPr>
          <a:xfrm>
            <a:off x="0" y="6304002"/>
            <a:ext cx="6548588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hlinkClick r:id="rId6"/>
              </a:rPr>
              <a:t>www.ashp.org/CVreview</a:t>
            </a:r>
            <a:endParaRPr lang="en-US" sz="1000" dirty="0"/>
          </a:p>
          <a:p>
            <a:r>
              <a:rPr lang="en-US" sz="1000" dirty="0">
                <a:hlinkClick r:id="rId7"/>
              </a:rPr>
              <a:t>https://www.ashp.org/pharmacy-student/career-resource-center/career-development/guided-mentorship-program</a:t>
            </a:r>
            <a:endParaRPr lang="en-US" sz="1000" dirty="0"/>
          </a:p>
          <a:p>
            <a:r>
              <a:rPr lang="en-US" sz="1000" dirty="0">
                <a:hlinkClick r:id="rId8"/>
              </a:rPr>
              <a:t>https://www.ashp.org/professional-development/careerpharm</a:t>
            </a:r>
            <a:r>
              <a:rPr lang="en-US" sz="1000" dirty="0"/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383278650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FC2875C-40AC-254B-DAF2-41D9C075AD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FF12CB7B-7C47-AD4D-F98E-B04B3443D4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3410" y="2921000"/>
            <a:ext cx="4405312" cy="1016000"/>
          </a:xfrm>
        </p:spPr>
        <p:txBody>
          <a:bodyPr>
            <a:normAutofit/>
          </a:bodyPr>
          <a:lstStyle/>
          <a:p>
            <a:pPr algn="ctr"/>
            <a:r>
              <a:rPr lang="en-US" sz="5000" dirty="0"/>
              <a:t>Programs</a:t>
            </a:r>
          </a:p>
        </p:txBody>
      </p:sp>
      <p:pic>
        <p:nvPicPr>
          <p:cNvPr id="17" name="Picture Placeholder 16">
            <a:extLst>
              <a:ext uri="{FF2B5EF4-FFF2-40B4-BE49-F238E27FC236}">
                <a16:creationId xmlns:a16="http://schemas.microsoft.com/office/drawing/2014/main" id="{E96A1456-D5B1-CF57-AA18-BB6869A2DC65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54" r="16654"/>
          <a:stretch>
            <a:fillRect/>
          </a:stretch>
        </p:blipFill>
        <p:spPr>
          <a:xfrm>
            <a:off x="6293701" y="821992"/>
            <a:ext cx="1429585" cy="1429585"/>
          </a:xfrm>
          <a:prstGeom prst="rect">
            <a:avLst/>
          </a:prstGeom>
        </p:spPr>
      </p:pic>
      <p:pic>
        <p:nvPicPr>
          <p:cNvPr id="19" name="Picture Placeholder 18" descr="Person working from home">
            <a:extLst>
              <a:ext uri="{FF2B5EF4-FFF2-40B4-BE49-F238E27FC236}">
                <a16:creationId xmlns:a16="http://schemas.microsoft.com/office/drawing/2014/main" id="{1CBDA5FB-345B-4574-03D1-7E05EA9ED86E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84" r="16684"/>
          <a:stretch/>
        </p:blipFill>
        <p:spPr>
          <a:xfrm>
            <a:off x="9498831" y="784225"/>
            <a:ext cx="1429584" cy="1429584"/>
          </a:xfrm>
          <a:prstGeom prst="rect">
            <a:avLst/>
          </a:prstGeom>
        </p:spPr>
      </p:pic>
      <p:pic>
        <p:nvPicPr>
          <p:cNvPr id="21" name="Picture Placeholder 20">
            <a:extLst>
              <a:ext uri="{FF2B5EF4-FFF2-40B4-BE49-F238E27FC236}">
                <a16:creationId xmlns:a16="http://schemas.microsoft.com/office/drawing/2014/main" id="{02618421-0224-04F6-9916-6DFAA6F796A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67" r="16667"/>
          <a:stretch>
            <a:fillRect/>
          </a:stretch>
        </p:blipFill>
        <p:spPr>
          <a:xfrm>
            <a:off x="6397088" y="3848518"/>
            <a:ext cx="1409532" cy="1409532"/>
          </a:xfrm>
          <a:prstGeom prst="rect">
            <a:avLst/>
          </a:prstGeom>
        </p:spPr>
      </p:pic>
      <p:pic>
        <p:nvPicPr>
          <p:cNvPr id="15" name="Picture Placeholder 14">
            <a:extLst>
              <a:ext uri="{FF2B5EF4-FFF2-40B4-BE49-F238E27FC236}">
                <a16:creationId xmlns:a16="http://schemas.microsoft.com/office/drawing/2014/main" id="{9C64898F-6A2E-26A6-DDA7-CD1D15770741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92" r="4792"/>
          <a:stretch>
            <a:fillRect/>
          </a:stretch>
        </p:blipFill>
        <p:spPr>
          <a:xfrm>
            <a:off x="9498831" y="3852529"/>
            <a:ext cx="1409531" cy="1409531"/>
          </a:xfrm>
          <a:prstGeom prst="rect">
            <a:avLst/>
          </a:prstGeom>
        </p:spPr>
      </p:pic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52083DBF-41B2-1F3C-BAB0-D5F15155037C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5800173" y="2578099"/>
            <a:ext cx="2428875" cy="1047750"/>
          </a:xfrm>
        </p:spPr>
        <p:txBody>
          <a:bodyPr>
            <a:normAutofit/>
          </a:bodyPr>
          <a:lstStyle/>
          <a:p>
            <a:r>
              <a:rPr lang="en-US" sz="2400" dirty="0"/>
              <a:t>Outreach Presentations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BB6D44BE-51B1-6F65-2888-3FFEEA9EF6F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726228" y="2599823"/>
            <a:ext cx="2972954" cy="1047750"/>
          </a:xfrm>
        </p:spPr>
        <p:txBody>
          <a:bodyPr>
            <a:noAutofit/>
          </a:bodyPr>
          <a:lstStyle/>
          <a:p>
            <a:r>
              <a:rPr lang="en-US" sz="2400" dirty="0"/>
              <a:t>Summer Internship Program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CADEE092-CC17-6F2B-92D3-4A3D7E702650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5887417" y="5810250"/>
            <a:ext cx="2428875" cy="1047750"/>
          </a:xfrm>
        </p:spPr>
        <p:txBody>
          <a:bodyPr>
            <a:normAutofit/>
          </a:bodyPr>
          <a:lstStyle/>
          <a:p>
            <a:r>
              <a:rPr lang="en-US" sz="2400" dirty="0"/>
              <a:t>APPE Rotation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B8973939-06DA-4D3F-5F9F-109BD478A7DC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998267" y="5549900"/>
            <a:ext cx="2428875" cy="1047750"/>
          </a:xfrm>
        </p:spPr>
        <p:txBody>
          <a:bodyPr>
            <a:normAutofit/>
          </a:bodyPr>
          <a:lstStyle/>
          <a:p>
            <a:r>
              <a:rPr lang="en-US" sz="2400" dirty="0"/>
              <a:t>Executive Fellowship</a:t>
            </a:r>
          </a:p>
        </p:txBody>
      </p:sp>
    </p:spTree>
    <p:extLst>
      <p:ext uri="{BB962C8B-B14F-4D97-AF65-F5344CB8AC3E}">
        <p14:creationId xmlns:p14="http://schemas.microsoft.com/office/powerpoint/2010/main" val="34417053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BB1C4B-D5CF-D0E4-74DB-4BC4786E2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Student Programs</a:t>
            </a:r>
          </a:p>
        </p:txBody>
      </p:sp>
      <p:pic>
        <p:nvPicPr>
          <p:cNvPr id="29" name="Picture Placeholder 28" descr="Graduation cap with solid fill">
            <a:extLst>
              <a:ext uri="{FF2B5EF4-FFF2-40B4-BE49-F238E27FC236}">
                <a16:creationId xmlns:a16="http://schemas.microsoft.com/office/drawing/2014/main" id="{BA6CB252-6FE1-6B86-3F50-A00D210A105E}"/>
              </a:ext>
            </a:extLst>
          </p:cNvPr>
          <p:cNvPicPr>
            <a:picLocks noGrp="1" noChangeAspect="1"/>
          </p:cNvPicPr>
          <p:nvPr>
            <p:ph type="pic" sz="quarter" idx="12"/>
          </p:nvPr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>
            <a:fillRect/>
          </a:stretch>
        </p:blipFill>
        <p:spPr/>
      </p:pic>
      <p:pic>
        <p:nvPicPr>
          <p:cNvPr id="31" name="Picture Placeholder 30" descr="Books with solid fill">
            <a:extLst>
              <a:ext uri="{FF2B5EF4-FFF2-40B4-BE49-F238E27FC236}">
                <a16:creationId xmlns:a16="http://schemas.microsoft.com/office/drawing/2014/main" id="{DC9FB2B8-24C3-1B3A-2946-0263496C7702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>
            <a:fillRect/>
          </a:stretch>
        </p:blipFill>
        <p:spPr/>
      </p:pic>
      <p:pic>
        <p:nvPicPr>
          <p:cNvPr id="33" name="Picture Placeholder 32" descr="Briefcase with solid fill">
            <a:extLst>
              <a:ext uri="{FF2B5EF4-FFF2-40B4-BE49-F238E27FC236}">
                <a16:creationId xmlns:a16="http://schemas.microsoft.com/office/drawing/2014/main" id="{772C1631-D08D-B2A0-FDA4-9BFC70D36ADF}"/>
              </a:ext>
            </a:extLst>
          </p:cNvPr>
          <p:cNvPicPr>
            <a:picLocks noGrp="1" noChangeAspect="1"/>
          </p:cNvPicPr>
          <p:nvPr>
            <p:ph type="pic" sz="quarter" idx="14"/>
          </p:nvPr>
        </p:nvPicPr>
        <p:blipFill>
          <a:blip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>
            <a:fillRect/>
          </a:stretch>
        </p:blipFill>
        <p:spPr/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5F94E9C2-0637-3ADF-B27A-755500595E4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r>
              <a:rPr lang="en-US" dirty="0"/>
              <a:t>ASHP Clinical Skills Competition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B9CB07B2-545E-8E6A-2B8F-89F32DF5A25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ASHP Student Leadership Award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97AA1CA9-A650-1D65-9429-1EFEA0FA6FFB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/>
          <a:lstStyle/>
          <a:p>
            <a:r>
              <a:rPr lang="en-US" dirty="0"/>
              <a:t>ASHP Foundation Student Literature Award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FECBC896-694D-2B2A-AD70-D3197A6765F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996363" y="4824710"/>
            <a:ext cx="2428875" cy="1047750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ASHP Foundation Professional Advancement Scholarship</a:t>
            </a:r>
          </a:p>
        </p:txBody>
      </p:sp>
      <p:pic>
        <p:nvPicPr>
          <p:cNvPr id="21" name="Content Placeholder 20">
            <a:extLst>
              <a:ext uri="{FF2B5EF4-FFF2-40B4-BE49-F238E27FC236}">
                <a16:creationId xmlns:a16="http://schemas.microsoft.com/office/drawing/2014/main" id="{059BB767-B848-74A7-6D6A-9AFEC3A11007}"/>
              </a:ext>
            </a:extLst>
          </p:cNvPr>
          <p:cNvPicPr>
            <a:picLocks noGrp="1" noChangeAspect="1"/>
          </p:cNvPicPr>
          <p:nvPr>
            <p:ph sz="quarter" idx="10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563" y="2228723"/>
            <a:ext cx="4405312" cy="2937129"/>
          </a:xfrm>
          <a:prstGeom prst="rect">
            <a:avLst/>
          </a:prstGeom>
        </p:spPr>
      </p:pic>
      <p:pic>
        <p:nvPicPr>
          <p:cNvPr id="23" name="Picture Placeholder 22" descr="Homeopathy with solid fill">
            <a:extLst>
              <a:ext uri="{FF2B5EF4-FFF2-40B4-BE49-F238E27FC236}">
                <a16:creationId xmlns:a16="http://schemas.microsoft.com/office/drawing/2014/main" id="{4099AE3E-54A7-9999-5639-F16234745861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>
            <a:fillRect/>
          </a:stretch>
        </p:blipFill>
        <p:spPr/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0EABD8C8-6E8C-2BC4-57DF-FAF38C38902F}"/>
              </a:ext>
            </a:extLst>
          </p:cNvPr>
          <p:cNvSpPr txBox="1"/>
          <p:nvPr/>
        </p:nvSpPr>
        <p:spPr>
          <a:xfrm>
            <a:off x="5709920" y="2854028"/>
            <a:ext cx="26314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200" dirty="0">
                <a:solidFill>
                  <a:schemeClr val="bg1"/>
                </a:solidFill>
              </a:rPr>
              <a:t>Administered by ASHP, funded by ASHPF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D84394C6-1F4A-835D-7C9E-BF30266147E1}"/>
              </a:ext>
            </a:extLst>
          </p:cNvPr>
          <p:cNvSpPr txBox="1"/>
          <p:nvPr/>
        </p:nvSpPr>
        <p:spPr>
          <a:xfrm>
            <a:off x="8720136" y="2760017"/>
            <a:ext cx="298513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Administered by ASHP, funded by ASHPF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754E5C85-00F1-A22F-58A7-3B1A7D4A7278}"/>
              </a:ext>
            </a:extLst>
          </p:cNvPr>
          <p:cNvSpPr txBox="1"/>
          <p:nvPr/>
        </p:nvSpPr>
        <p:spPr>
          <a:xfrm>
            <a:off x="5369717" y="5842941"/>
            <a:ext cx="320230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Recognizes published research by a pharmacy student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E50D58AD-AF42-8353-D75E-5C7C893303F2}"/>
              </a:ext>
            </a:extLst>
          </p:cNvPr>
          <p:cNvSpPr txBox="1"/>
          <p:nvPr/>
        </p:nvSpPr>
        <p:spPr>
          <a:xfrm>
            <a:off x="8526143" y="5901979"/>
            <a:ext cx="337312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Arial" panose="020B0604020202020204"/>
                <a:ea typeface="+mn-ea"/>
                <a:cs typeface="+mn-cs"/>
              </a:rPr>
              <a:t>Supports attendance to the Midyear for graduating pharmacy students</a:t>
            </a:r>
          </a:p>
        </p:txBody>
      </p:sp>
    </p:spTree>
    <p:extLst>
      <p:ext uri="{BB962C8B-B14F-4D97-AF65-F5344CB8AC3E}">
        <p14:creationId xmlns:p14="http://schemas.microsoft.com/office/powerpoint/2010/main" val="194826449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4368" y="2536022"/>
            <a:ext cx="9659817" cy="1730414"/>
          </a:xfrm>
        </p:spPr>
        <p:txBody>
          <a:bodyPr/>
          <a:lstStyle/>
          <a:p>
            <a:r>
              <a:rPr lang="en-US"/>
              <a:t>Questions?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idx="1"/>
          </p:nvPr>
        </p:nvSpPr>
        <p:spPr>
          <a:xfrm>
            <a:off x="1254368" y="4255073"/>
            <a:ext cx="9659817" cy="862017"/>
          </a:xfrm>
        </p:spPr>
        <p:txBody>
          <a:bodyPr/>
          <a:lstStyle/>
          <a:p>
            <a:r>
              <a:rPr lang="en-US"/>
              <a:t>students@ashp.org </a:t>
            </a: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6832" y="4970047"/>
            <a:ext cx="1234888" cy="1234888"/>
          </a:xfrm>
          <a:prstGeom prst="ellipse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64336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ASHP PPT">
      <a:dk1>
        <a:srgbClr val="44546A"/>
      </a:dk1>
      <a:lt1>
        <a:sysClr val="window" lastClr="FFFFFF"/>
      </a:lt1>
      <a:dk2>
        <a:srgbClr val="002852"/>
      </a:dk2>
      <a:lt2>
        <a:srgbClr val="C8E8F3"/>
      </a:lt2>
      <a:accent1>
        <a:srgbClr val="006EB7"/>
      </a:accent1>
      <a:accent2>
        <a:srgbClr val="5DC9E7"/>
      </a:accent2>
      <a:accent3>
        <a:srgbClr val="70AD47"/>
      </a:accent3>
      <a:accent4>
        <a:srgbClr val="F47932"/>
      </a:accent4>
      <a:accent5>
        <a:srgbClr val="FFC000"/>
      </a:accent5>
      <a:accent6>
        <a:srgbClr val="002852"/>
      </a:accent6>
      <a:hlink>
        <a:srgbClr val="006EB7"/>
      </a:hlink>
      <a:folHlink>
        <a:srgbClr val="5DC9E7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4" id="{571A0274-86A7-4883-970C-7C27669842DF}" vid="{B74938E8-E7F9-4A13-818C-465A4429487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64B6C84BED7E74E96B907CC4D6F1C16" ma:contentTypeVersion="14" ma:contentTypeDescription="Create a new document." ma:contentTypeScope="" ma:versionID="354a08fa6894493b315954cf22245021">
  <xsd:schema xmlns:xsd="http://www.w3.org/2001/XMLSchema" xmlns:xs="http://www.w3.org/2001/XMLSchema" xmlns:p="http://schemas.microsoft.com/office/2006/metadata/properties" xmlns:ns2="4c71868c-5b47-47ee-901f-6016dbf4425e" xmlns:ns3="53866ec9-e5ff-472c-bf89-efb997a28d0f" targetNamespace="http://schemas.microsoft.com/office/2006/metadata/properties" ma:root="true" ma:fieldsID="9add034d87595effc4702b09f865e09b" ns2:_="" ns3:_="">
    <xsd:import namespace="4c71868c-5b47-47ee-901f-6016dbf4425e"/>
    <xsd:import namespace="53866ec9-e5ff-472c-bf89-efb997a28d0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SearchProperties" minOccurs="0"/>
                <xsd:element ref="ns2:MediaServiceDateTaken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c71868c-5b47-47ee-901f-6016dbf4425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GenerationTime" ma:index="1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1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32d68d1a-ea82-452c-bf2f-d734c326d18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7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8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19" nillable="true" ma:displayName="MediaServiceBillingMetadata" ma:hidden="true" ma:internalName="MediaServiceBillingMetadata" ma:readOnly="true">
      <xsd:simpleType>
        <xsd:restriction base="dms:Note"/>
      </xsd:simple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3866ec9-e5ff-472c-bf89-efb997a28d0f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0a87009f-d70a-49e5-9196-96548fac6eba}" ma:internalName="TaxCatchAll" ma:showField="CatchAllData" ma:web="53866ec9-e5ff-472c-bf89-efb997a28d0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c71868c-5b47-47ee-901f-6016dbf4425e">
      <Terms xmlns="http://schemas.microsoft.com/office/infopath/2007/PartnerControls"/>
    </lcf76f155ced4ddcb4097134ff3c332f>
    <TaxCatchAll xmlns="53866ec9-e5ff-472c-bf89-efb997a28d0f" xsi:nil="true"/>
  </documentManagement>
</p:properties>
</file>

<file path=customXml/itemProps1.xml><?xml version="1.0" encoding="utf-8"?>
<ds:datastoreItem xmlns:ds="http://schemas.openxmlformats.org/officeDocument/2006/customXml" ds:itemID="{813EDC84-876C-4A77-B95A-AD97A602786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c71868c-5b47-47ee-901f-6016dbf4425e"/>
    <ds:schemaRef ds:uri="53866ec9-e5ff-472c-bf89-efb997a28d0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E137D0D-2122-4C44-8C11-DD061FEF3F2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9FE2DB36-229F-4058-B8DE-C5721D5F29DC}">
  <ds:schemaRefs>
    <ds:schemaRef ds:uri="http://schemas.microsoft.com/office/2006/documentManagement/types"/>
    <ds:schemaRef ds:uri="http://purl.org/dc/terms/"/>
    <ds:schemaRef ds:uri="http://purl.org/dc/elements/1.1/"/>
    <ds:schemaRef ds:uri="http://www.w3.org/XML/1998/namespace"/>
    <ds:schemaRef ds:uri="http://schemas.microsoft.com/office/infopath/2007/PartnerControls"/>
    <ds:schemaRef ds:uri="http://schemas.openxmlformats.org/package/2006/metadata/core-properties"/>
    <ds:schemaRef ds:uri="53866ec9-e5ff-472c-bf89-efb997a28d0f"/>
    <ds:schemaRef ds:uri="4c71868c-5b47-47ee-901f-6016dbf4425e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ASHP Master Template 2025</Template>
  <TotalTime>1199</TotalTime>
  <Words>1287</Words>
  <Application>Microsoft Office PowerPoint</Application>
  <PresentationFormat>Widescreen</PresentationFormat>
  <Paragraphs>245</Paragraphs>
  <Slides>32</Slides>
  <Notes>32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9" baseType="lpstr">
      <vt:lpstr>Aptos</vt:lpstr>
      <vt:lpstr>Arial</vt:lpstr>
      <vt:lpstr>Calibri</vt:lpstr>
      <vt:lpstr>Franklin Gothic Book</vt:lpstr>
      <vt:lpstr>Franklin Gothic Medium</vt:lpstr>
      <vt:lpstr>Wingdings</vt:lpstr>
      <vt:lpstr>Office Theme</vt:lpstr>
      <vt:lpstr>ASHP: Working on Behalf of Hospital and Health-System Pharmacists </vt:lpstr>
      <vt:lpstr>Who is ASHP?</vt:lpstr>
      <vt:lpstr>Our Members</vt:lpstr>
      <vt:lpstr>Our Core Strengths</vt:lpstr>
      <vt:lpstr>ASHP Key Initiatives</vt:lpstr>
      <vt:lpstr>PowerPoint Presentation</vt:lpstr>
      <vt:lpstr>PowerPoint Presentation</vt:lpstr>
      <vt:lpstr>Get Involved in We’re Your Pharmacist</vt:lpstr>
      <vt:lpstr>ASHP Accredited Residencies</vt:lpstr>
      <vt:lpstr>Student Membership</vt:lpstr>
      <vt:lpstr>National Membership</vt:lpstr>
      <vt:lpstr>Assisting You At Every Stage</vt:lpstr>
      <vt:lpstr>Sections and Forums</vt:lpstr>
      <vt:lpstr>Pharmacy Student Forum</vt:lpstr>
      <vt:lpstr>Pharmacy Student Forum</vt:lpstr>
      <vt:lpstr>Pharmacy Student Forum</vt:lpstr>
      <vt:lpstr>Pharmacy Student Forum</vt:lpstr>
      <vt:lpstr>Pharmacy Student Forum</vt:lpstr>
      <vt:lpstr>Pharmacy Student Forum</vt:lpstr>
      <vt:lpstr>PowerPoint Presentation</vt:lpstr>
      <vt:lpstr>PSF Volunteer Leadership Opportunities</vt:lpstr>
      <vt:lpstr>Resources &amp; Tools</vt:lpstr>
      <vt:lpstr>Professional Development</vt:lpstr>
      <vt:lpstr>Career Resource Center</vt:lpstr>
      <vt:lpstr>Student Residency Resource Center</vt:lpstr>
      <vt:lpstr>Student Leadership Development</vt:lpstr>
      <vt:lpstr>Resource Centers</vt:lpstr>
      <vt:lpstr>Programs</vt:lpstr>
      <vt:lpstr>Programs</vt:lpstr>
      <vt:lpstr>Programs</vt:lpstr>
      <vt:lpstr>Student Programs</vt:lpstr>
      <vt:lpstr>Questions?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Deanna Tran</dc:creator>
  <cp:lastModifiedBy>Deanna Tran</cp:lastModifiedBy>
  <cp:revision>3</cp:revision>
  <dcterms:created xsi:type="dcterms:W3CDTF">2026-03-10T15:20:59Z</dcterms:created>
  <dcterms:modified xsi:type="dcterms:W3CDTF">2026-08-06T20:22:33Z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0x010100864B6C84BED7E74E96B907CC4D6F1C16</vt:lpwstr>
  </property>
  <property fmtid="{D5CDD505-2E9C-101B-9397-08002B2CF9AE}" pid="3" name="Order">
    <vt:lpwstr>9089100.00000000</vt:lpwstr>
  </property>
  <property fmtid="{D5CDD505-2E9C-101B-9397-08002B2CF9AE}" pid="4" name="MediaServiceImageTags">
    <vt:lpwstr/>
  </property>
</Properties>
</file>